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315" r:id="rId3"/>
    <p:sldId id="317" r:id="rId4"/>
    <p:sldId id="277" r:id="rId5"/>
    <p:sldId id="322" r:id="rId6"/>
    <p:sldId id="319" r:id="rId7"/>
    <p:sldId id="320" r:id="rId8"/>
    <p:sldId id="323" r:id="rId9"/>
    <p:sldId id="325" r:id="rId10"/>
    <p:sldId id="324" r:id="rId11"/>
    <p:sldId id="316" r:id="rId12"/>
    <p:sldId id="296" r:id="rId13"/>
    <p:sldId id="302" r:id="rId14"/>
    <p:sldId id="266" r:id="rId15"/>
    <p:sldId id="265" r:id="rId16"/>
    <p:sldId id="30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73E2A-CB08-4EB2-9A8F-4202D0422707}" v="489" dt="2024-04-02T18:50:35.4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6120" autoAdjust="0"/>
  </p:normalViewPr>
  <p:slideViewPr>
    <p:cSldViewPr snapToGrid="0">
      <p:cViewPr varScale="1">
        <p:scale>
          <a:sx n="107" d="100"/>
          <a:sy n="107" d="100"/>
        </p:scale>
        <p:origin x="9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alker" userId="1221302a3d57b741" providerId="LiveId" clId="{7E773E2A-CB08-4EB2-9A8F-4202D0422707}"/>
    <pc:docChg chg="undo custSel addSld delSld modSld modMainMaster">
      <pc:chgData name="Michael Walker" userId="1221302a3d57b741" providerId="LiveId" clId="{7E773E2A-CB08-4EB2-9A8F-4202D0422707}" dt="2024-04-02T19:01:47.247" v="4347" actId="47"/>
      <pc:docMkLst>
        <pc:docMk/>
      </pc:docMkLst>
      <pc:sldChg chg="addSp delSp modSp mod">
        <pc:chgData name="Michael Walker" userId="1221302a3d57b741" providerId="LiveId" clId="{7E773E2A-CB08-4EB2-9A8F-4202D0422707}" dt="2024-04-02T17:08:07.189" v="2273" actId="1036"/>
        <pc:sldMkLst>
          <pc:docMk/>
          <pc:sldMk cId="1236662521" sldId="256"/>
        </pc:sldMkLst>
        <pc:spChg chg="mod">
          <ac:chgData name="Michael Walker" userId="1221302a3d57b741" providerId="LiveId" clId="{7E773E2A-CB08-4EB2-9A8F-4202D0422707}" dt="2024-04-01T21:01:06.449" v="243" actId="1035"/>
          <ac:spMkLst>
            <pc:docMk/>
            <pc:sldMk cId="1236662521" sldId="256"/>
            <ac:spMk id="6" creationId="{504524C7-5C5F-374D-1654-09623F15115E}"/>
          </ac:spMkLst>
        </pc:spChg>
        <pc:spChg chg="add mod">
          <ac:chgData name="Michael Walker" userId="1221302a3d57b741" providerId="LiveId" clId="{7E773E2A-CB08-4EB2-9A8F-4202D0422707}" dt="2024-04-02T17:08:07.189" v="2273" actId="1036"/>
          <ac:spMkLst>
            <pc:docMk/>
            <pc:sldMk cId="1236662521" sldId="256"/>
            <ac:spMk id="8" creationId="{39815725-FFD5-5118-F89E-DCB16B2488E9}"/>
          </ac:spMkLst>
        </pc:spChg>
        <pc:spChg chg="mod">
          <ac:chgData name="Michael Walker" userId="1221302a3d57b741" providerId="LiveId" clId="{7E773E2A-CB08-4EB2-9A8F-4202D0422707}" dt="2024-04-01T20:58:18.740" v="140" actId="20577"/>
          <ac:spMkLst>
            <pc:docMk/>
            <pc:sldMk cId="1236662521" sldId="256"/>
            <ac:spMk id="11" creationId="{84BCC6BC-BB80-B519-9CF8-8E40D17B8ED3}"/>
          </ac:spMkLst>
        </pc:spChg>
        <pc:picChg chg="del">
          <ac:chgData name="Michael Walker" userId="1221302a3d57b741" providerId="LiveId" clId="{7E773E2A-CB08-4EB2-9A8F-4202D0422707}" dt="2024-04-01T20:56:53.847" v="11" actId="478"/>
          <ac:picMkLst>
            <pc:docMk/>
            <pc:sldMk cId="1236662521" sldId="256"/>
            <ac:picMk id="3" creationId="{1E9053FF-2C25-1F28-BD66-970C646BD01E}"/>
          </ac:picMkLst>
        </pc:picChg>
        <pc:picChg chg="del">
          <ac:chgData name="Michael Walker" userId="1221302a3d57b741" providerId="LiveId" clId="{7E773E2A-CB08-4EB2-9A8F-4202D0422707}" dt="2024-04-01T20:56:15.448" v="1" actId="478"/>
          <ac:picMkLst>
            <pc:docMk/>
            <pc:sldMk cId="1236662521" sldId="256"/>
            <ac:picMk id="5" creationId="{96C5F313-9347-2497-03AF-6F1E4C138860}"/>
          </ac:picMkLst>
        </pc:picChg>
        <pc:picChg chg="add mod">
          <ac:chgData name="Michael Walker" userId="1221302a3d57b741" providerId="LiveId" clId="{7E773E2A-CB08-4EB2-9A8F-4202D0422707}" dt="2024-04-01T20:58:51.378" v="145" actId="1076"/>
          <ac:picMkLst>
            <pc:docMk/>
            <pc:sldMk cId="1236662521" sldId="256"/>
            <ac:picMk id="7" creationId="{73237285-B18B-3505-0A1D-867D5D0D9F60}"/>
          </ac:picMkLst>
        </pc:picChg>
        <pc:picChg chg="add mod">
          <ac:chgData name="Michael Walker" userId="1221302a3d57b741" providerId="LiveId" clId="{7E773E2A-CB08-4EB2-9A8F-4202D0422707}" dt="2024-04-01T20:56:26.124" v="4" actId="1076"/>
          <ac:picMkLst>
            <pc:docMk/>
            <pc:sldMk cId="1236662521" sldId="256"/>
            <ac:picMk id="1026" creationId="{36385CC1-17DC-B74B-6D9C-65C7E27FBDA4}"/>
          </ac:picMkLst>
        </pc:picChg>
      </pc:sldChg>
      <pc:sldChg chg="del">
        <pc:chgData name="Michael Walker" userId="1221302a3d57b741" providerId="LiveId" clId="{7E773E2A-CB08-4EB2-9A8F-4202D0422707}" dt="2024-04-01T21:05:46.524" v="346" actId="47"/>
        <pc:sldMkLst>
          <pc:docMk/>
          <pc:sldMk cId="505051091" sldId="258"/>
        </pc:sldMkLst>
      </pc:sldChg>
      <pc:sldChg chg="del">
        <pc:chgData name="Michael Walker" userId="1221302a3d57b741" providerId="LiveId" clId="{7E773E2A-CB08-4EB2-9A8F-4202D0422707}" dt="2024-04-02T19:01:45.871" v="4346" actId="47"/>
        <pc:sldMkLst>
          <pc:docMk/>
          <pc:sldMk cId="418970930" sldId="259"/>
        </pc:sldMkLst>
      </pc:sldChg>
      <pc:sldChg chg="delSp del mod">
        <pc:chgData name="Michael Walker" userId="1221302a3d57b741" providerId="LiveId" clId="{7E773E2A-CB08-4EB2-9A8F-4202D0422707}" dt="2024-04-02T19:01:47.247" v="4347" actId="47"/>
        <pc:sldMkLst>
          <pc:docMk/>
          <pc:sldMk cId="1757627378" sldId="262"/>
        </pc:sldMkLst>
        <pc:grpChg chg="del">
          <ac:chgData name="Michael Walker" userId="1221302a3d57b741" providerId="LiveId" clId="{7E773E2A-CB08-4EB2-9A8F-4202D0422707}" dt="2024-04-02T19:01:41.715" v="4345" actId="478"/>
          <ac:grpSpMkLst>
            <pc:docMk/>
            <pc:sldMk cId="1757627378" sldId="262"/>
            <ac:grpSpMk id="13" creationId="{8841998C-4251-C469-56B3-8E79331BFC9F}"/>
          </ac:grpSpMkLst>
        </pc:grpChg>
      </pc:sldChg>
      <pc:sldChg chg="del">
        <pc:chgData name="Michael Walker" userId="1221302a3d57b741" providerId="LiveId" clId="{7E773E2A-CB08-4EB2-9A8F-4202D0422707}" dt="2024-04-01T21:05:59.851" v="352" actId="47"/>
        <pc:sldMkLst>
          <pc:docMk/>
          <pc:sldMk cId="3719457361" sldId="264"/>
        </pc:sldMkLst>
      </pc:sldChg>
      <pc:sldChg chg="del">
        <pc:chgData name="Michael Walker" userId="1221302a3d57b741" providerId="LiveId" clId="{7E773E2A-CB08-4EB2-9A8F-4202D0422707}" dt="2024-04-01T21:05:48.189" v="347" actId="47"/>
        <pc:sldMkLst>
          <pc:docMk/>
          <pc:sldMk cId="2007017194" sldId="267"/>
        </pc:sldMkLst>
      </pc:sldChg>
      <pc:sldChg chg="addSp delSp modSp mod">
        <pc:chgData name="Michael Walker" userId="1221302a3d57b741" providerId="LiveId" clId="{7E773E2A-CB08-4EB2-9A8F-4202D0422707}" dt="2024-04-02T18:57:12.111" v="4344" actId="1036"/>
        <pc:sldMkLst>
          <pc:docMk/>
          <pc:sldMk cId="1645064778" sldId="277"/>
        </pc:sldMkLst>
        <pc:spChg chg="del">
          <ac:chgData name="Michael Walker" userId="1221302a3d57b741" providerId="LiveId" clId="{7E773E2A-CB08-4EB2-9A8F-4202D0422707}" dt="2024-04-01T21:54:49.277" v="429" actId="478"/>
          <ac:spMkLst>
            <pc:docMk/>
            <pc:sldMk cId="1645064778" sldId="277"/>
            <ac:spMk id="3" creationId="{138CD525-7526-312C-2487-E69CCCF937BB}"/>
          </ac:spMkLst>
        </pc:spChg>
        <pc:spChg chg="mod">
          <ac:chgData name="Michael Walker" userId="1221302a3d57b741" providerId="LiveId" clId="{7E773E2A-CB08-4EB2-9A8F-4202D0422707}" dt="2024-04-01T21:02:12.434" v="283" actId="20577"/>
          <ac:spMkLst>
            <pc:docMk/>
            <pc:sldMk cId="1645064778" sldId="277"/>
            <ac:spMk id="6" creationId="{2D8CA16E-9DFF-95F1-9433-E1AC32824A6B}"/>
          </ac:spMkLst>
        </pc:spChg>
        <pc:spChg chg="del">
          <ac:chgData name="Michael Walker" userId="1221302a3d57b741" providerId="LiveId" clId="{7E773E2A-CB08-4EB2-9A8F-4202D0422707}" dt="2024-04-01T21:52:50.017" v="420" actId="478"/>
          <ac:spMkLst>
            <pc:docMk/>
            <pc:sldMk cId="1645064778" sldId="277"/>
            <ac:spMk id="15" creationId="{005F782B-2DFF-24E3-5B5B-CBBAA79006DA}"/>
          </ac:spMkLst>
        </pc:spChg>
        <pc:spChg chg="del">
          <ac:chgData name="Michael Walker" userId="1221302a3d57b741" providerId="LiveId" clId="{7E773E2A-CB08-4EB2-9A8F-4202D0422707}" dt="2024-04-01T21:52:50.017" v="420" actId="478"/>
          <ac:spMkLst>
            <pc:docMk/>
            <pc:sldMk cId="1645064778" sldId="277"/>
            <ac:spMk id="18" creationId="{99D3933B-03AF-AB58-1522-D7D328C87C73}"/>
          </ac:spMkLst>
        </pc:spChg>
        <pc:spChg chg="del">
          <ac:chgData name="Michael Walker" userId="1221302a3d57b741" providerId="LiveId" clId="{7E773E2A-CB08-4EB2-9A8F-4202D0422707}" dt="2024-04-01T21:52:50.017" v="420" actId="478"/>
          <ac:spMkLst>
            <pc:docMk/>
            <pc:sldMk cId="1645064778" sldId="277"/>
            <ac:spMk id="19" creationId="{6EC35BCD-AACE-A1EF-5D93-5063CF151066}"/>
          </ac:spMkLst>
        </pc:spChg>
        <pc:spChg chg="del">
          <ac:chgData name="Michael Walker" userId="1221302a3d57b741" providerId="LiveId" clId="{7E773E2A-CB08-4EB2-9A8F-4202D0422707}" dt="2024-04-01T21:52:50.017" v="420" actId="478"/>
          <ac:spMkLst>
            <pc:docMk/>
            <pc:sldMk cId="1645064778" sldId="277"/>
            <ac:spMk id="20" creationId="{91F4A05E-17CC-B7C0-6710-1FEA409BA2A9}"/>
          </ac:spMkLst>
        </pc:spChg>
        <pc:spChg chg="del">
          <ac:chgData name="Michael Walker" userId="1221302a3d57b741" providerId="LiveId" clId="{7E773E2A-CB08-4EB2-9A8F-4202D0422707}" dt="2024-04-01T21:52:54.338" v="422" actId="478"/>
          <ac:spMkLst>
            <pc:docMk/>
            <pc:sldMk cId="1645064778" sldId="277"/>
            <ac:spMk id="21" creationId="{5AA4A2B3-1C26-1836-FCE0-6F031D3805AB}"/>
          </ac:spMkLst>
        </pc:spChg>
        <pc:spChg chg="add mod">
          <ac:chgData name="Michael Walker" userId="1221302a3d57b741" providerId="LiveId" clId="{7E773E2A-CB08-4EB2-9A8F-4202D0422707}" dt="2024-04-02T18:57:12.111" v="4344" actId="1036"/>
          <ac:spMkLst>
            <pc:docMk/>
            <pc:sldMk cId="1645064778" sldId="277"/>
            <ac:spMk id="44" creationId="{DB9C5E36-F9CB-E757-BF83-63C27A6D75FC}"/>
          </ac:spMkLst>
        </pc:spChg>
        <pc:spChg chg="add mod">
          <ac:chgData name="Michael Walker" userId="1221302a3d57b741" providerId="LiveId" clId="{7E773E2A-CB08-4EB2-9A8F-4202D0422707}" dt="2024-04-02T18:57:12.111" v="4344" actId="1036"/>
          <ac:spMkLst>
            <pc:docMk/>
            <pc:sldMk cId="1645064778" sldId="277"/>
            <ac:spMk id="45" creationId="{00DFFC16-9C16-7EA3-AB2D-4D78BA1E25B1}"/>
          </ac:spMkLst>
        </pc:spChg>
        <pc:spChg chg="add mod">
          <ac:chgData name="Michael Walker" userId="1221302a3d57b741" providerId="LiveId" clId="{7E773E2A-CB08-4EB2-9A8F-4202D0422707}" dt="2024-04-02T18:56:59.683" v="4326" actId="1035"/>
          <ac:spMkLst>
            <pc:docMk/>
            <pc:sldMk cId="1645064778" sldId="277"/>
            <ac:spMk id="54" creationId="{2B0CC89E-8DF7-834E-B6AE-8A373954B755}"/>
          </ac:spMkLst>
        </pc:spChg>
        <pc:grpChg chg="add del mod">
          <ac:chgData name="Michael Walker" userId="1221302a3d57b741" providerId="LiveId" clId="{7E773E2A-CB08-4EB2-9A8F-4202D0422707}" dt="2024-04-02T14:17:13.391" v="665" actId="478"/>
          <ac:grpSpMkLst>
            <pc:docMk/>
            <pc:sldMk cId="1645064778" sldId="277"/>
            <ac:grpSpMk id="48" creationId="{11264903-9C3B-D05F-5111-46C9ED44F5DC}"/>
          </ac:grpSpMkLst>
        </pc:grpChg>
        <pc:grpChg chg="add mod">
          <ac:chgData name="Michael Walker" userId="1221302a3d57b741" providerId="LiveId" clId="{7E773E2A-CB08-4EB2-9A8F-4202D0422707}" dt="2024-04-02T14:11:10.177" v="586" actId="164"/>
          <ac:grpSpMkLst>
            <pc:docMk/>
            <pc:sldMk cId="1645064778" sldId="277"/>
            <ac:grpSpMk id="49" creationId="{DD1E9387-1B66-35F2-9C7F-3768F98FC0BF}"/>
          </ac:grpSpMkLst>
        </pc:grpChg>
        <pc:grpChg chg="add del mod">
          <ac:chgData name="Michael Walker" userId="1221302a3d57b741" providerId="LiveId" clId="{7E773E2A-CB08-4EB2-9A8F-4202D0422707}" dt="2024-04-02T14:17:13.391" v="665" actId="478"/>
          <ac:grpSpMkLst>
            <pc:docMk/>
            <pc:sldMk cId="1645064778" sldId="277"/>
            <ac:grpSpMk id="50" creationId="{ACC2390E-BC9E-3C03-3E96-70CB9FA2ED0E}"/>
          </ac:grpSpMkLst>
        </pc:grpChg>
        <pc:grpChg chg="add del mod">
          <ac:chgData name="Michael Walker" userId="1221302a3d57b741" providerId="LiveId" clId="{7E773E2A-CB08-4EB2-9A8F-4202D0422707}" dt="2024-04-02T14:17:13.391" v="665" actId="478"/>
          <ac:grpSpMkLst>
            <pc:docMk/>
            <pc:sldMk cId="1645064778" sldId="277"/>
            <ac:grpSpMk id="52" creationId="{3FF654FA-2EBB-B026-0B2F-99951E2DBBCB}"/>
          </ac:grpSpMkLst>
        </pc:grpChg>
        <pc:picChg chg="del">
          <ac:chgData name="Michael Walker" userId="1221302a3d57b741" providerId="LiveId" clId="{7E773E2A-CB08-4EB2-9A8F-4202D0422707}" dt="2024-04-01T21:52:50.017" v="420" actId="478"/>
          <ac:picMkLst>
            <pc:docMk/>
            <pc:sldMk cId="1645064778" sldId="277"/>
            <ac:picMk id="4" creationId="{4A2D9EDF-A9B6-093B-D7BD-57A72839F192}"/>
          </ac:picMkLst>
        </pc:picChg>
        <pc:picChg chg="add mod">
          <ac:chgData name="Michael Walker" userId="1221302a3d57b741" providerId="LiveId" clId="{7E773E2A-CB08-4EB2-9A8F-4202D0422707}" dt="2024-04-02T18:57:12.111" v="4344" actId="1036"/>
          <ac:picMkLst>
            <pc:docMk/>
            <pc:sldMk cId="1645064778" sldId="277"/>
            <ac:picMk id="5" creationId="{76622F6A-725B-02E6-0FA0-0AA0EDE2ED15}"/>
          </ac:picMkLst>
        </pc:picChg>
        <pc:picChg chg="del">
          <ac:chgData name="Michael Walker" userId="1221302a3d57b741" providerId="LiveId" clId="{7E773E2A-CB08-4EB2-9A8F-4202D0422707}" dt="2024-04-01T21:52:50.017" v="420" actId="478"/>
          <ac:picMkLst>
            <pc:docMk/>
            <pc:sldMk cId="1645064778" sldId="277"/>
            <ac:picMk id="7" creationId="{95016D6D-F83F-B263-AAD7-0631C5A38E8A}"/>
          </ac:picMkLst>
        </pc:picChg>
        <pc:picChg chg="del">
          <ac:chgData name="Michael Walker" userId="1221302a3d57b741" providerId="LiveId" clId="{7E773E2A-CB08-4EB2-9A8F-4202D0422707}" dt="2024-04-01T21:52:50.017" v="420" actId="478"/>
          <ac:picMkLst>
            <pc:docMk/>
            <pc:sldMk cId="1645064778" sldId="277"/>
            <ac:picMk id="9" creationId="{3C3737D0-21D1-2DAF-47F7-FED004929815}"/>
          </ac:picMkLst>
        </pc:picChg>
        <pc:picChg chg="add mod">
          <ac:chgData name="Michael Walker" userId="1221302a3d57b741" providerId="LiveId" clId="{7E773E2A-CB08-4EB2-9A8F-4202D0422707}" dt="2024-04-02T18:57:12.111" v="4344" actId="1036"/>
          <ac:picMkLst>
            <pc:docMk/>
            <pc:sldMk cId="1645064778" sldId="277"/>
            <ac:picMk id="10" creationId="{927BD4B3-D700-0FB3-192A-2D5514A5CCE1}"/>
          </ac:picMkLst>
        </pc:picChg>
        <pc:picChg chg="del">
          <ac:chgData name="Michael Walker" userId="1221302a3d57b741" providerId="LiveId" clId="{7E773E2A-CB08-4EB2-9A8F-4202D0422707}" dt="2024-04-01T21:52:50.017" v="420" actId="478"/>
          <ac:picMkLst>
            <pc:docMk/>
            <pc:sldMk cId="1645064778" sldId="277"/>
            <ac:picMk id="11" creationId="{22F3C0C1-1071-6DAC-55EE-8D3B2210AFB7}"/>
          </ac:picMkLst>
        </pc:picChg>
        <pc:picChg chg="del">
          <ac:chgData name="Michael Walker" userId="1221302a3d57b741" providerId="LiveId" clId="{7E773E2A-CB08-4EB2-9A8F-4202D0422707}" dt="2024-04-01T21:52:52.816" v="421" actId="478"/>
          <ac:picMkLst>
            <pc:docMk/>
            <pc:sldMk cId="1645064778" sldId="277"/>
            <ac:picMk id="13" creationId="{C0AD2491-B4D2-1B58-B760-8BBAAF5B17A2}"/>
          </ac:picMkLst>
        </pc:picChg>
        <pc:picChg chg="add mod">
          <ac:chgData name="Michael Walker" userId="1221302a3d57b741" providerId="LiveId" clId="{7E773E2A-CB08-4EB2-9A8F-4202D0422707}" dt="2024-04-02T18:57:05.887" v="4334" actId="1036"/>
          <ac:picMkLst>
            <pc:docMk/>
            <pc:sldMk cId="1645064778" sldId="277"/>
            <ac:picMk id="14" creationId="{F8883627-8E26-A6D2-F687-ED9B78052E84}"/>
          </ac:picMkLst>
        </pc:picChg>
        <pc:picChg chg="add del mod">
          <ac:chgData name="Michael Walker" userId="1221302a3d57b741" providerId="LiveId" clId="{7E773E2A-CB08-4EB2-9A8F-4202D0422707}" dt="2024-04-02T14:17:15.802" v="666" actId="478"/>
          <ac:picMkLst>
            <pc:docMk/>
            <pc:sldMk cId="1645064778" sldId="277"/>
            <ac:picMk id="17" creationId="{6D2C32FA-376D-24BA-D7B8-66D5D21C9A11}"/>
          </ac:picMkLst>
        </pc:picChg>
        <pc:picChg chg="add mod">
          <ac:chgData name="Michael Walker" userId="1221302a3d57b741" providerId="LiveId" clId="{7E773E2A-CB08-4EB2-9A8F-4202D0422707}" dt="2024-04-02T14:11:10.177" v="586" actId="164"/>
          <ac:picMkLst>
            <pc:docMk/>
            <pc:sldMk cId="1645064778" sldId="277"/>
            <ac:picMk id="23" creationId="{90BA2A0E-F130-523F-2E52-9894C63C78EF}"/>
          </ac:picMkLst>
        </pc:picChg>
        <pc:picChg chg="add mod">
          <ac:chgData name="Michael Walker" userId="1221302a3d57b741" providerId="LiveId" clId="{7E773E2A-CB08-4EB2-9A8F-4202D0422707}" dt="2024-04-02T14:11:10.177" v="586" actId="164"/>
          <ac:picMkLst>
            <pc:docMk/>
            <pc:sldMk cId="1645064778" sldId="277"/>
            <ac:picMk id="27" creationId="{586FDDBD-BDFC-8E9E-1473-DED1F026E726}"/>
          </ac:picMkLst>
        </pc:picChg>
        <pc:picChg chg="add mod">
          <ac:chgData name="Michael Walker" userId="1221302a3d57b741" providerId="LiveId" clId="{7E773E2A-CB08-4EB2-9A8F-4202D0422707}" dt="2024-04-02T14:11:10.177" v="586" actId="164"/>
          <ac:picMkLst>
            <pc:docMk/>
            <pc:sldMk cId="1645064778" sldId="277"/>
            <ac:picMk id="30" creationId="{73069F1E-10C5-3EDA-98A0-33EE3C2B470E}"/>
          </ac:picMkLst>
        </pc:picChg>
        <pc:picChg chg="add mod">
          <ac:chgData name="Michael Walker" userId="1221302a3d57b741" providerId="LiveId" clId="{7E773E2A-CB08-4EB2-9A8F-4202D0422707}" dt="2024-04-02T14:07:38.581" v="525" actId="164"/>
          <ac:picMkLst>
            <pc:docMk/>
            <pc:sldMk cId="1645064778" sldId="277"/>
            <ac:picMk id="32" creationId="{58EC5DFC-8B00-BFC7-8E26-BE7F842C8523}"/>
          </ac:picMkLst>
        </pc:picChg>
        <pc:picChg chg="add mod">
          <ac:chgData name="Michael Walker" userId="1221302a3d57b741" providerId="LiveId" clId="{7E773E2A-CB08-4EB2-9A8F-4202D0422707}" dt="2024-04-02T14:07:38.581" v="525" actId="164"/>
          <ac:picMkLst>
            <pc:docMk/>
            <pc:sldMk cId="1645064778" sldId="277"/>
            <ac:picMk id="34" creationId="{DC7952F2-9E22-21A8-64E2-DBF542B93CB3}"/>
          </ac:picMkLst>
        </pc:picChg>
        <pc:picChg chg="add mod modCrop">
          <ac:chgData name="Michael Walker" userId="1221302a3d57b741" providerId="LiveId" clId="{7E773E2A-CB08-4EB2-9A8F-4202D0422707}" dt="2024-04-02T14:14:02.567" v="624" actId="164"/>
          <ac:picMkLst>
            <pc:docMk/>
            <pc:sldMk cId="1645064778" sldId="277"/>
            <ac:picMk id="36" creationId="{24834EAB-C2B5-7616-C80C-AB0EE34E8B67}"/>
          </ac:picMkLst>
        </pc:picChg>
        <pc:picChg chg="add del mod">
          <ac:chgData name="Michael Walker" userId="1221302a3d57b741" providerId="LiveId" clId="{7E773E2A-CB08-4EB2-9A8F-4202D0422707}" dt="2024-04-02T14:17:13.391" v="665" actId="478"/>
          <ac:picMkLst>
            <pc:docMk/>
            <pc:sldMk cId="1645064778" sldId="277"/>
            <ac:picMk id="38" creationId="{C676937C-826B-EC04-24F5-1872C005791C}"/>
          </ac:picMkLst>
        </pc:picChg>
        <pc:picChg chg="add mod modCrop">
          <ac:chgData name="Michael Walker" userId="1221302a3d57b741" providerId="LiveId" clId="{7E773E2A-CB08-4EB2-9A8F-4202D0422707}" dt="2024-04-02T14:06:39.901" v="509" actId="164"/>
          <ac:picMkLst>
            <pc:docMk/>
            <pc:sldMk cId="1645064778" sldId="277"/>
            <ac:picMk id="40" creationId="{8C927785-1227-5596-9C53-8F9BCED7E1E0}"/>
          </ac:picMkLst>
        </pc:picChg>
        <pc:picChg chg="add del mod">
          <ac:chgData name="Michael Walker" userId="1221302a3d57b741" providerId="LiveId" clId="{7E773E2A-CB08-4EB2-9A8F-4202D0422707}" dt="2024-04-02T14:17:13.391" v="665" actId="478"/>
          <ac:picMkLst>
            <pc:docMk/>
            <pc:sldMk cId="1645064778" sldId="277"/>
            <ac:picMk id="42" creationId="{05253434-C220-EF27-620E-69DDE71D7DCA}"/>
          </ac:picMkLst>
        </pc:picChg>
        <pc:picChg chg="add mod modCrop">
          <ac:chgData name="Michael Walker" userId="1221302a3d57b741" providerId="LiveId" clId="{7E773E2A-CB08-4EB2-9A8F-4202D0422707}" dt="2024-04-02T14:06:39.901" v="509" actId="164"/>
          <ac:picMkLst>
            <pc:docMk/>
            <pc:sldMk cId="1645064778" sldId="277"/>
            <ac:picMk id="46" creationId="{30B666D1-1523-9924-D65A-A21D4973A4A6}"/>
          </ac:picMkLst>
        </pc:picChg>
        <pc:picChg chg="add mod modCrop">
          <ac:chgData name="Michael Walker" userId="1221302a3d57b741" providerId="LiveId" clId="{7E773E2A-CB08-4EB2-9A8F-4202D0422707}" dt="2024-04-02T14:06:39.901" v="509" actId="164"/>
          <ac:picMkLst>
            <pc:docMk/>
            <pc:sldMk cId="1645064778" sldId="277"/>
            <ac:picMk id="47" creationId="{5420FDD0-297E-B1BB-C533-69A8810ABDAE}"/>
          </ac:picMkLst>
        </pc:picChg>
        <pc:picChg chg="add mod modCrop">
          <ac:chgData name="Michael Walker" userId="1221302a3d57b741" providerId="LiveId" clId="{7E773E2A-CB08-4EB2-9A8F-4202D0422707}" dt="2024-04-02T14:14:02.567" v="624" actId="164"/>
          <ac:picMkLst>
            <pc:docMk/>
            <pc:sldMk cId="1645064778" sldId="277"/>
            <ac:picMk id="51" creationId="{5CD9429B-8198-C6C7-FA72-D66C50093E02}"/>
          </ac:picMkLst>
        </pc:picChg>
        <pc:cxnChg chg="del">
          <ac:chgData name="Michael Walker" userId="1221302a3d57b741" providerId="LiveId" clId="{7E773E2A-CB08-4EB2-9A8F-4202D0422707}" dt="2024-04-01T21:52:50.017" v="420" actId="478"/>
          <ac:cxnSpMkLst>
            <pc:docMk/>
            <pc:sldMk cId="1645064778" sldId="277"/>
            <ac:cxnSpMk id="24" creationId="{D4F835C3-2BC5-7A89-081D-F9081D041B2E}"/>
          </ac:cxnSpMkLst>
        </pc:cxnChg>
        <pc:cxnChg chg="del">
          <ac:chgData name="Michael Walker" userId="1221302a3d57b741" providerId="LiveId" clId="{7E773E2A-CB08-4EB2-9A8F-4202D0422707}" dt="2024-04-01T21:52:50.017" v="420" actId="478"/>
          <ac:cxnSpMkLst>
            <pc:docMk/>
            <pc:sldMk cId="1645064778" sldId="277"/>
            <ac:cxnSpMk id="26" creationId="{6FF2BA42-B905-3B43-5EA2-A9F427CD6FCB}"/>
          </ac:cxnSpMkLst>
        </pc:cxnChg>
        <pc:cxnChg chg="del">
          <ac:chgData name="Michael Walker" userId="1221302a3d57b741" providerId="LiveId" clId="{7E773E2A-CB08-4EB2-9A8F-4202D0422707}" dt="2024-04-01T21:52:50.017" v="420" actId="478"/>
          <ac:cxnSpMkLst>
            <pc:docMk/>
            <pc:sldMk cId="1645064778" sldId="277"/>
            <ac:cxnSpMk id="29" creationId="{D69C905D-F301-D8D3-2C82-2E9C94E4A35F}"/>
          </ac:cxnSpMkLst>
        </pc:cxnChg>
      </pc:sldChg>
      <pc:sldChg chg="del">
        <pc:chgData name="Michael Walker" userId="1221302a3d57b741" providerId="LiveId" clId="{7E773E2A-CB08-4EB2-9A8F-4202D0422707}" dt="2024-04-01T21:05:55.549" v="348" actId="47"/>
        <pc:sldMkLst>
          <pc:docMk/>
          <pc:sldMk cId="3941767176" sldId="293"/>
        </pc:sldMkLst>
      </pc:sldChg>
      <pc:sldChg chg="del">
        <pc:chgData name="Michael Walker" userId="1221302a3d57b741" providerId="LiveId" clId="{7E773E2A-CB08-4EB2-9A8F-4202D0422707}" dt="2024-04-01T21:05:56.888" v="349" actId="47"/>
        <pc:sldMkLst>
          <pc:docMk/>
          <pc:sldMk cId="1262382115" sldId="298"/>
        </pc:sldMkLst>
      </pc:sldChg>
      <pc:sldChg chg="del">
        <pc:chgData name="Michael Walker" userId="1221302a3d57b741" providerId="LiveId" clId="{7E773E2A-CB08-4EB2-9A8F-4202D0422707}" dt="2024-04-01T21:05:58.075" v="350" actId="47"/>
        <pc:sldMkLst>
          <pc:docMk/>
          <pc:sldMk cId="3439810753" sldId="299"/>
        </pc:sldMkLst>
      </pc:sldChg>
      <pc:sldChg chg="del">
        <pc:chgData name="Michael Walker" userId="1221302a3d57b741" providerId="LiveId" clId="{7E773E2A-CB08-4EB2-9A8F-4202D0422707}" dt="2024-04-01T21:05:58.878" v="351" actId="47"/>
        <pc:sldMkLst>
          <pc:docMk/>
          <pc:sldMk cId="3669629273" sldId="300"/>
        </pc:sldMkLst>
      </pc:sldChg>
      <pc:sldChg chg="del">
        <pc:chgData name="Michael Walker" userId="1221302a3d57b741" providerId="LiveId" clId="{7E773E2A-CB08-4EB2-9A8F-4202D0422707}" dt="2024-04-01T21:05:36.273" v="336" actId="47"/>
        <pc:sldMkLst>
          <pc:docMk/>
          <pc:sldMk cId="984102098" sldId="304"/>
        </pc:sldMkLst>
      </pc:sldChg>
      <pc:sldChg chg="del">
        <pc:chgData name="Michael Walker" userId="1221302a3d57b741" providerId="LiveId" clId="{7E773E2A-CB08-4EB2-9A8F-4202D0422707}" dt="2024-04-01T21:05:36.542" v="337" actId="47"/>
        <pc:sldMkLst>
          <pc:docMk/>
          <pc:sldMk cId="750982525" sldId="305"/>
        </pc:sldMkLst>
      </pc:sldChg>
      <pc:sldChg chg="del">
        <pc:chgData name="Michael Walker" userId="1221302a3d57b741" providerId="LiveId" clId="{7E773E2A-CB08-4EB2-9A8F-4202D0422707}" dt="2024-04-01T21:05:37.098" v="338" actId="47"/>
        <pc:sldMkLst>
          <pc:docMk/>
          <pc:sldMk cId="88454224" sldId="307"/>
        </pc:sldMkLst>
      </pc:sldChg>
      <pc:sldChg chg="del">
        <pc:chgData name="Michael Walker" userId="1221302a3d57b741" providerId="LiveId" clId="{7E773E2A-CB08-4EB2-9A8F-4202D0422707}" dt="2024-04-01T21:05:37.627" v="339" actId="47"/>
        <pc:sldMkLst>
          <pc:docMk/>
          <pc:sldMk cId="2010275402" sldId="308"/>
        </pc:sldMkLst>
      </pc:sldChg>
      <pc:sldChg chg="del">
        <pc:chgData name="Michael Walker" userId="1221302a3d57b741" providerId="LiveId" clId="{7E773E2A-CB08-4EB2-9A8F-4202D0422707}" dt="2024-04-01T21:05:37.899" v="340" actId="47"/>
        <pc:sldMkLst>
          <pc:docMk/>
          <pc:sldMk cId="2135024341" sldId="309"/>
        </pc:sldMkLst>
      </pc:sldChg>
      <pc:sldChg chg="del">
        <pc:chgData name="Michael Walker" userId="1221302a3d57b741" providerId="LiveId" clId="{7E773E2A-CB08-4EB2-9A8F-4202D0422707}" dt="2024-04-01T21:05:38.141" v="341" actId="47"/>
        <pc:sldMkLst>
          <pc:docMk/>
          <pc:sldMk cId="333204257" sldId="310"/>
        </pc:sldMkLst>
      </pc:sldChg>
      <pc:sldChg chg="del">
        <pc:chgData name="Michael Walker" userId="1221302a3d57b741" providerId="LiveId" clId="{7E773E2A-CB08-4EB2-9A8F-4202D0422707}" dt="2024-04-01T21:05:39.225" v="343" actId="47"/>
        <pc:sldMkLst>
          <pc:docMk/>
          <pc:sldMk cId="3172508567" sldId="311"/>
        </pc:sldMkLst>
      </pc:sldChg>
      <pc:sldChg chg="del">
        <pc:chgData name="Michael Walker" userId="1221302a3d57b741" providerId="LiveId" clId="{7E773E2A-CB08-4EB2-9A8F-4202D0422707}" dt="2024-04-01T21:05:38.772" v="342" actId="47"/>
        <pc:sldMkLst>
          <pc:docMk/>
          <pc:sldMk cId="3038612499" sldId="312"/>
        </pc:sldMkLst>
      </pc:sldChg>
      <pc:sldChg chg="del">
        <pc:chgData name="Michael Walker" userId="1221302a3d57b741" providerId="LiveId" clId="{7E773E2A-CB08-4EB2-9A8F-4202D0422707}" dt="2024-04-01T21:05:39.576" v="344" actId="47"/>
        <pc:sldMkLst>
          <pc:docMk/>
          <pc:sldMk cId="2741458345" sldId="313"/>
        </pc:sldMkLst>
      </pc:sldChg>
      <pc:sldChg chg="del">
        <pc:chgData name="Michael Walker" userId="1221302a3d57b741" providerId="LiveId" clId="{7E773E2A-CB08-4EB2-9A8F-4202D0422707}" dt="2024-04-01T21:05:40.041" v="345" actId="47"/>
        <pc:sldMkLst>
          <pc:docMk/>
          <pc:sldMk cId="3120086434" sldId="314"/>
        </pc:sldMkLst>
      </pc:sldChg>
      <pc:sldChg chg="addSp delSp modSp mod">
        <pc:chgData name="Michael Walker" userId="1221302a3d57b741" providerId="LiveId" clId="{7E773E2A-CB08-4EB2-9A8F-4202D0422707}" dt="2024-04-02T17:33:13.096" v="2823" actId="1076"/>
        <pc:sldMkLst>
          <pc:docMk/>
          <pc:sldMk cId="2595894433" sldId="315"/>
        </pc:sldMkLst>
        <pc:spChg chg="del">
          <ac:chgData name="Michael Walker" userId="1221302a3d57b741" providerId="LiveId" clId="{7E773E2A-CB08-4EB2-9A8F-4202D0422707}" dt="2024-04-02T16:37:09.118" v="1507" actId="478"/>
          <ac:spMkLst>
            <pc:docMk/>
            <pc:sldMk cId="2595894433" sldId="315"/>
            <ac:spMk id="2" creationId="{05D68AD1-C2B1-F0D9-BAB3-78A3C3F94C81}"/>
          </ac:spMkLst>
        </pc:spChg>
        <pc:spChg chg="mod ord">
          <ac:chgData name="Michael Walker" userId="1221302a3d57b741" providerId="LiveId" clId="{7E773E2A-CB08-4EB2-9A8F-4202D0422707}" dt="2024-04-02T17:21:57.658" v="2566" actId="14100"/>
          <ac:spMkLst>
            <pc:docMk/>
            <pc:sldMk cId="2595894433" sldId="315"/>
            <ac:spMk id="3" creationId="{C39EEEAB-3449-18F2-AFCA-A8DD6220DAE7}"/>
          </ac:spMkLst>
        </pc:spChg>
        <pc:spChg chg="del">
          <ac:chgData name="Michael Walker" userId="1221302a3d57b741" providerId="LiveId" clId="{7E773E2A-CB08-4EB2-9A8F-4202D0422707}" dt="2024-04-02T16:37:12.548" v="1508" actId="478"/>
          <ac:spMkLst>
            <pc:docMk/>
            <pc:sldMk cId="2595894433" sldId="315"/>
            <ac:spMk id="4" creationId="{108B0E4C-7328-4BD5-9C7F-C1B88B2EB62B}"/>
          </ac:spMkLst>
        </pc:spChg>
        <pc:spChg chg="mod">
          <ac:chgData name="Michael Walker" userId="1221302a3d57b741" providerId="LiveId" clId="{7E773E2A-CB08-4EB2-9A8F-4202D0422707}" dt="2024-04-01T21:01:23.664" v="253" actId="20577"/>
          <ac:spMkLst>
            <pc:docMk/>
            <pc:sldMk cId="2595894433" sldId="315"/>
            <ac:spMk id="6" creationId="{2D8CA16E-9DFF-95F1-9433-E1AC32824A6B}"/>
          </ac:spMkLst>
        </pc:spChg>
        <pc:spChg chg="mod">
          <ac:chgData name="Michael Walker" userId="1221302a3d57b741" providerId="LiveId" clId="{7E773E2A-CB08-4EB2-9A8F-4202D0422707}" dt="2024-04-02T17:32:56.785" v="2814" actId="1076"/>
          <ac:spMkLst>
            <pc:docMk/>
            <pc:sldMk cId="2595894433" sldId="315"/>
            <ac:spMk id="9" creationId="{24064D5A-2C67-D880-FCC0-85224FAB1A6A}"/>
          </ac:spMkLst>
        </pc:spChg>
        <pc:spChg chg="mod">
          <ac:chgData name="Michael Walker" userId="1221302a3d57b741" providerId="LiveId" clId="{7E773E2A-CB08-4EB2-9A8F-4202D0422707}" dt="2024-04-02T17:32:53.886" v="2813" actId="1076"/>
          <ac:spMkLst>
            <pc:docMk/>
            <pc:sldMk cId="2595894433" sldId="315"/>
            <ac:spMk id="11" creationId="{0C9AE896-1D82-252D-5AD7-7593CD268A1F}"/>
          </ac:spMkLst>
        </pc:spChg>
        <pc:spChg chg="add mod">
          <ac:chgData name="Michael Walker" userId="1221302a3d57b741" providerId="LiveId" clId="{7E773E2A-CB08-4EB2-9A8F-4202D0422707}" dt="2024-04-02T17:31:15.839" v="2796" actId="1076"/>
          <ac:spMkLst>
            <pc:docMk/>
            <pc:sldMk cId="2595894433" sldId="315"/>
            <ac:spMk id="13" creationId="{BD323C34-8575-6079-18F5-8BCA82A7910D}"/>
          </ac:spMkLst>
        </pc:spChg>
        <pc:spChg chg="add mod">
          <ac:chgData name="Michael Walker" userId="1221302a3d57b741" providerId="LiveId" clId="{7E773E2A-CB08-4EB2-9A8F-4202D0422707}" dt="2024-04-02T17:29:57.820" v="2786" actId="1035"/>
          <ac:spMkLst>
            <pc:docMk/>
            <pc:sldMk cId="2595894433" sldId="315"/>
            <ac:spMk id="15" creationId="{7ECF89A3-8535-DE99-FA09-5F9BCFD2AE4F}"/>
          </ac:spMkLst>
        </pc:spChg>
        <pc:spChg chg="add mod">
          <ac:chgData name="Michael Walker" userId="1221302a3d57b741" providerId="LiveId" clId="{7E773E2A-CB08-4EB2-9A8F-4202D0422707}" dt="2024-04-02T17:12:43.614" v="2326"/>
          <ac:spMkLst>
            <pc:docMk/>
            <pc:sldMk cId="2595894433" sldId="315"/>
            <ac:spMk id="17" creationId="{6323B42B-4CDB-5161-42F8-37A7AEF74370}"/>
          </ac:spMkLst>
        </pc:spChg>
        <pc:spChg chg="add del mod">
          <ac:chgData name="Michael Walker" userId="1221302a3d57b741" providerId="LiveId" clId="{7E773E2A-CB08-4EB2-9A8F-4202D0422707}" dt="2024-04-02T17:13:11.853" v="2356" actId="478"/>
          <ac:spMkLst>
            <pc:docMk/>
            <pc:sldMk cId="2595894433" sldId="315"/>
            <ac:spMk id="18" creationId="{4C5C5765-E7D9-8FF3-A2BC-F0B6EE432886}"/>
          </ac:spMkLst>
        </pc:spChg>
        <pc:spChg chg="add mod">
          <ac:chgData name="Michael Walker" userId="1221302a3d57b741" providerId="LiveId" clId="{7E773E2A-CB08-4EB2-9A8F-4202D0422707}" dt="2024-04-02T17:33:13.096" v="2823" actId="1076"/>
          <ac:spMkLst>
            <pc:docMk/>
            <pc:sldMk cId="2595894433" sldId="315"/>
            <ac:spMk id="19" creationId="{867CC1A9-A1F2-FDA2-4ECD-0FB97978D91B}"/>
          </ac:spMkLst>
        </pc:spChg>
        <pc:grpChg chg="add mod">
          <ac:chgData name="Michael Walker" userId="1221302a3d57b741" providerId="LiveId" clId="{7E773E2A-CB08-4EB2-9A8F-4202D0422707}" dt="2024-04-02T17:31:15.839" v="2796" actId="1076"/>
          <ac:grpSpMkLst>
            <pc:docMk/>
            <pc:sldMk cId="2595894433" sldId="315"/>
            <ac:grpSpMk id="14" creationId="{FA97FD0B-A655-635D-CE4D-F520E7651101}"/>
          </ac:grpSpMkLst>
        </pc:grpChg>
        <pc:grpChg chg="add del mod">
          <ac:chgData name="Michael Walker" userId="1221302a3d57b741" providerId="LiveId" clId="{7E773E2A-CB08-4EB2-9A8F-4202D0422707}" dt="2024-04-02T17:30:56.625" v="2792" actId="478"/>
          <ac:grpSpMkLst>
            <pc:docMk/>
            <pc:sldMk cId="2595894433" sldId="315"/>
            <ac:grpSpMk id="16" creationId="{148925A3-9CE6-58D1-90AD-89A0C7FDE1FA}"/>
          </ac:grpSpMkLst>
        </pc:grpChg>
        <pc:picChg chg="add mod modCrop">
          <ac:chgData name="Michael Walker" userId="1221302a3d57b741" providerId="LiveId" clId="{7E773E2A-CB08-4EB2-9A8F-4202D0422707}" dt="2024-04-02T17:31:12.614" v="2795" actId="1076"/>
          <ac:picMkLst>
            <pc:docMk/>
            <pc:sldMk cId="2595894433" sldId="315"/>
            <ac:picMk id="7" creationId="{FA535B16-6346-9B26-C921-5897ED56E9D5}"/>
          </ac:picMkLst>
        </pc:picChg>
        <pc:picChg chg="add mod">
          <ac:chgData name="Michael Walker" userId="1221302a3d57b741" providerId="LiveId" clId="{7E773E2A-CB08-4EB2-9A8F-4202D0422707}" dt="2024-04-02T17:31:06.318" v="2794" actId="1076"/>
          <ac:picMkLst>
            <pc:docMk/>
            <pc:sldMk cId="2595894433" sldId="315"/>
            <ac:picMk id="10" creationId="{D12CE926-ABE5-9E5C-2037-19C6AE45AF81}"/>
          </ac:picMkLst>
        </pc:picChg>
        <pc:picChg chg="add mod">
          <ac:chgData name="Michael Walker" userId="1221302a3d57b741" providerId="LiveId" clId="{7E773E2A-CB08-4EB2-9A8F-4202D0422707}" dt="2024-04-02T17:31:15.839" v="2796" actId="1076"/>
          <ac:picMkLst>
            <pc:docMk/>
            <pc:sldMk cId="2595894433" sldId="315"/>
            <ac:picMk id="12" creationId="{374E7F76-19FB-A8D5-5BE9-92B9B7569FB2}"/>
          </ac:picMkLst>
        </pc:picChg>
        <pc:picChg chg="del">
          <ac:chgData name="Michael Walker" userId="1221302a3d57b741" providerId="LiveId" clId="{7E773E2A-CB08-4EB2-9A8F-4202D0422707}" dt="2024-04-02T16:33:57.566" v="1426" actId="478"/>
          <ac:picMkLst>
            <pc:docMk/>
            <pc:sldMk cId="2595894433" sldId="315"/>
            <ac:picMk id="1026" creationId="{BFEF557A-6DBD-C0C2-21E4-AE2F1DD1A8F6}"/>
          </ac:picMkLst>
        </pc:picChg>
        <pc:picChg chg="del">
          <ac:chgData name="Michael Walker" userId="1221302a3d57b741" providerId="LiveId" clId="{7E773E2A-CB08-4EB2-9A8F-4202D0422707}" dt="2024-04-02T16:33:59.657" v="1427" actId="478"/>
          <ac:picMkLst>
            <pc:docMk/>
            <pc:sldMk cId="2595894433" sldId="315"/>
            <ac:picMk id="1030" creationId="{D4868380-257A-13D3-05AA-60E00F4473A3}"/>
          </ac:picMkLst>
        </pc:picChg>
        <pc:picChg chg="add mod">
          <ac:chgData name="Michael Walker" userId="1221302a3d57b741" providerId="LiveId" clId="{7E773E2A-CB08-4EB2-9A8F-4202D0422707}" dt="2024-04-02T17:29:57.820" v="2786" actId="1035"/>
          <ac:picMkLst>
            <pc:docMk/>
            <pc:sldMk cId="2595894433" sldId="315"/>
            <ac:picMk id="2050" creationId="{574909D0-AF97-5AA7-B74D-B3A8BE7C4ACF}"/>
          </ac:picMkLst>
        </pc:picChg>
      </pc:sldChg>
      <pc:sldChg chg="modSp mod">
        <pc:chgData name="Michael Walker" userId="1221302a3d57b741" providerId="LiveId" clId="{7E773E2A-CB08-4EB2-9A8F-4202D0422707}" dt="2024-04-02T14:50:26.463" v="1399" actId="20577"/>
        <pc:sldMkLst>
          <pc:docMk/>
          <pc:sldMk cId="4117013878" sldId="317"/>
        </pc:sldMkLst>
        <pc:spChg chg="mod">
          <ac:chgData name="Michael Walker" userId="1221302a3d57b741" providerId="LiveId" clId="{7E773E2A-CB08-4EB2-9A8F-4202D0422707}" dt="2024-04-02T14:50:26.463" v="1399" actId="20577"/>
          <ac:spMkLst>
            <pc:docMk/>
            <pc:sldMk cId="4117013878" sldId="317"/>
            <ac:spMk id="3" creationId="{C39EEEAB-3449-18F2-AFCA-A8DD6220DAE7}"/>
          </ac:spMkLst>
        </pc:spChg>
      </pc:sldChg>
      <pc:sldChg chg="new del">
        <pc:chgData name="Michael Walker" userId="1221302a3d57b741" providerId="LiveId" clId="{7E773E2A-CB08-4EB2-9A8F-4202D0422707}" dt="2024-04-01T21:02:38.243" v="286" actId="47"/>
        <pc:sldMkLst>
          <pc:docMk/>
          <pc:sldMk cId="2130664815" sldId="318"/>
        </pc:sldMkLst>
      </pc:sldChg>
      <pc:sldChg chg="new del">
        <pc:chgData name="Michael Walker" userId="1221302a3d57b741" providerId="LiveId" clId="{7E773E2A-CB08-4EB2-9A8F-4202D0422707}" dt="2024-04-01T21:02:01.643" v="255" actId="47"/>
        <pc:sldMkLst>
          <pc:docMk/>
          <pc:sldMk cId="3205152272" sldId="318"/>
        </pc:sldMkLst>
      </pc:sldChg>
      <pc:sldChg chg="addSp delSp modSp add mod">
        <pc:chgData name="Michael Walker" userId="1221302a3d57b741" providerId="LiveId" clId="{7E773E2A-CB08-4EB2-9A8F-4202D0422707}" dt="2024-04-02T17:34:03.962" v="2825" actId="20577"/>
        <pc:sldMkLst>
          <pc:docMk/>
          <pc:sldMk cId="1322827073" sldId="319"/>
        </pc:sldMkLst>
        <pc:spChg chg="mod">
          <ac:chgData name="Michael Walker" userId="1221302a3d57b741" providerId="LiveId" clId="{7E773E2A-CB08-4EB2-9A8F-4202D0422707}" dt="2024-04-02T17:34:03.962" v="2825" actId="20577"/>
          <ac:spMkLst>
            <pc:docMk/>
            <pc:sldMk cId="1322827073" sldId="319"/>
            <ac:spMk id="3" creationId="{138CD525-7526-312C-2487-E69CCCF937BB}"/>
          </ac:spMkLst>
        </pc:spChg>
        <pc:spChg chg="add mod">
          <ac:chgData name="Michael Walker" userId="1221302a3d57b741" providerId="LiveId" clId="{7E773E2A-CB08-4EB2-9A8F-4202D0422707}" dt="2024-04-02T14:49:16.103" v="1374"/>
          <ac:spMkLst>
            <pc:docMk/>
            <pc:sldMk cId="1322827073" sldId="319"/>
            <ac:spMk id="5" creationId="{CBCAD5E5-14DF-4315-AC8F-D5C20BEB99E4}"/>
          </ac:spMkLst>
        </pc:spChg>
        <pc:spChg chg="mod">
          <ac:chgData name="Michael Walker" userId="1221302a3d57b741" providerId="LiveId" clId="{7E773E2A-CB08-4EB2-9A8F-4202D0422707}" dt="2024-04-01T21:02:46.716" v="303" actId="20577"/>
          <ac:spMkLst>
            <pc:docMk/>
            <pc:sldMk cId="1322827073" sldId="319"/>
            <ac:spMk id="6" creationId="{2D8CA16E-9DFF-95F1-9433-E1AC32824A6B}"/>
          </ac:spMkLst>
        </pc:spChg>
        <pc:spChg chg="add mod">
          <ac:chgData name="Michael Walker" userId="1221302a3d57b741" providerId="LiveId" clId="{7E773E2A-CB08-4EB2-9A8F-4202D0422707}" dt="2024-04-02T14:48:38.766" v="1369" actId="1038"/>
          <ac:spMkLst>
            <pc:docMk/>
            <pc:sldMk cId="1322827073" sldId="319"/>
            <ac:spMk id="8" creationId="{4A7DAC24-8A4A-7AA6-1F79-473887AB2FBA}"/>
          </ac:spMkLst>
        </pc:spChg>
        <pc:spChg chg="add mod">
          <ac:chgData name="Michael Walker" userId="1221302a3d57b741" providerId="LiveId" clId="{7E773E2A-CB08-4EB2-9A8F-4202D0422707}" dt="2024-04-02T14:46:07.401" v="1277" actId="14100"/>
          <ac:spMkLst>
            <pc:docMk/>
            <pc:sldMk cId="1322827073" sldId="319"/>
            <ac:spMk id="10" creationId="{9F951727-19E0-35CB-7AB6-FCB12242E680}"/>
          </ac:spMkLst>
        </pc:spChg>
        <pc:spChg chg="add mod">
          <ac:chgData name="Michael Walker" userId="1221302a3d57b741" providerId="LiveId" clId="{7E773E2A-CB08-4EB2-9A8F-4202D0422707}" dt="2024-04-02T14:48:38.766" v="1369" actId="1038"/>
          <ac:spMkLst>
            <pc:docMk/>
            <pc:sldMk cId="1322827073" sldId="319"/>
            <ac:spMk id="12" creationId="{2E1BFE19-667C-EEEA-2D5E-4DA475E654BE}"/>
          </ac:spMkLst>
        </pc:spChg>
        <pc:spChg chg="del">
          <ac:chgData name="Michael Walker" userId="1221302a3d57b741" providerId="LiveId" clId="{7E773E2A-CB08-4EB2-9A8F-4202D0422707}" dt="2024-04-01T22:22:27.805" v="451" actId="478"/>
          <ac:spMkLst>
            <pc:docMk/>
            <pc:sldMk cId="1322827073" sldId="319"/>
            <ac:spMk id="15" creationId="{005F782B-2DFF-24E3-5B5B-CBBAA79006DA}"/>
          </ac:spMkLst>
        </pc:spChg>
        <pc:spChg chg="del">
          <ac:chgData name="Michael Walker" userId="1221302a3d57b741" providerId="LiveId" clId="{7E773E2A-CB08-4EB2-9A8F-4202D0422707}" dt="2024-04-01T22:22:27.805" v="451" actId="478"/>
          <ac:spMkLst>
            <pc:docMk/>
            <pc:sldMk cId="1322827073" sldId="319"/>
            <ac:spMk id="18" creationId="{99D3933B-03AF-AB58-1522-D7D328C87C73}"/>
          </ac:spMkLst>
        </pc:spChg>
        <pc:spChg chg="del">
          <ac:chgData name="Michael Walker" userId="1221302a3d57b741" providerId="LiveId" clId="{7E773E2A-CB08-4EB2-9A8F-4202D0422707}" dt="2024-04-01T22:22:27.805" v="451" actId="478"/>
          <ac:spMkLst>
            <pc:docMk/>
            <pc:sldMk cId="1322827073" sldId="319"/>
            <ac:spMk id="19" creationId="{6EC35BCD-AACE-A1EF-5D93-5063CF151066}"/>
          </ac:spMkLst>
        </pc:spChg>
        <pc:spChg chg="del">
          <ac:chgData name="Michael Walker" userId="1221302a3d57b741" providerId="LiveId" clId="{7E773E2A-CB08-4EB2-9A8F-4202D0422707}" dt="2024-04-01T22:22:27.805" v="451" actId="478"/>
          <ac:spMkLst>
            <pc:docMk/>
            <pc:sldMk cId="1322827073" sldId="319"/>
            <ac:spMk id="20" creationId="{91F4A05E-17CC-B7C0-6710-1FEA409BA2A9}"/>
          </ac:spMkLst>
        </pc:spChg>
        <pc:spChg chg="del">
          <ac:chgData name="Michael Walker" userId="1221302a3d57b741" providerId="LiveId" clId="{7E773E2A-CB08-4EB2-9A8F-4202D0422707}" dt="2024-04-01T22:22:35.439" v="452" actId="478"/>
          <ac:spMkLst>
            <pc:docMk/>
            <pc:sldMk cId="1322827073" sldId="319"/>
            <ac:spMk id="21" creationId="{5AA4A2B3-1C26-1836-FCE0-6F031D3805AB}"/>
          </ac:spMkLst>
        </pc:spChg>
        <pc:picChg chg="add mod modCrop">
          <ac:chgData name="Michael Walker" userId="1221302a3d57b741" providerId="LiveId" clId="{7E773E2A-CB08-4EB2-9A8F-4202D0422707}" dt="2024-04-02T14:48:38.766" v="1369" actId="1038"/>
          <ac:picMkLst>
            <pc:docMk/>
            <pc:sldMk cId="1322827073" sldId="319"/>
            <ac:picMk id="2" creationId="{A24EB088-056F-FC17-CCBF-D8D375862006}"/>
          </ac:picMkLst>
        </pc:picChg>
        <pc:picChg chg="del">
          <ac:chgData name="Michael Walker" userId="1221302a3d57b741" providerId="LiveId" clId="{7E773E2A-CB08-4EB2-9A8F-4202D0422707}" dt="2024-04-01T22:22:27.805" v="451" actId="478"/>
          <ac:picMkLst>
            <pc:docMk/>
            <pc:sldMk cId="1322827073" sldId="319"/>
            <ac:picMk id="4" creationId="{4A2D9EDF-A9B6-093B-D7BD-57A72839F192}"/>
          </ac:picMkLst>
        </pc:picChg>
        <pc:picChg chg="del">
          <ac:chgData name="Michael Walker" userId="1221302a3d57b741" providerId="LiveId" clId="{7E773E2A-CB08-4EB2-9A8F-4202D0422707}" dt="2024-04-01T22:22:27.805" v="451" actId="478"/>
          <ac:picMkLst>
            <pc:docMk/>
            <pc:sldMk cId="1322827073" sldId="319"/>
            <ac:picMk id="7" creationId="{95016D6D-F83F-B263-AAD7-0631C5A38E8A}"/>
          </ac:picMkLst>
        </pc:picChg>
        <pc:picChg chg="del">
          <ac:chgData name="Michael Walker" userId="1221302a3d57b741" providerId="LiveId" clId="{7E773E2A-CB08-4EB2-9A8F-4202D0422707}" dt="2024-04-01T22:22:27.805" v="451" actId="478"/>
          <ac:picMkLst>
            <pc:docMk/>
            <pc:sldMk cId="1322827073" sldId="319"/>
            <ac:picMk id="9" creationId="{3C3737D0-21D1-2DAF-47F7-FED004929815}"/>
          </ac:picMkLst>
        </pc:picChg>
        <pc:picChg chg="del">
          <ac:chgData name="Michael Walker" userId="1221302a3d57b741" providerId="LiveId" clId="{7E773E2A-CB08-4EB2-9A8F-4202D0422707}" dt="2024-04-01T22:22:27.805" v="451" actId="478"/>
          <ac:picMkLst>
            <pc:docMk/>
            <pc:sldMk cId="1322827073" sldId="319"/>
            <ac:picMk id="11" creationId="{22F3C0C1-1071-6DAC-55EE-8D3B2210AFB7}"/>
          </ac:picMkLst>
        </pc:picChg>
        <pc:picChg chg="del">
          <ac:chgData name="Michael Walker" userId="1221302a3d57b741" providerId="LiveId" clId="{7E773E2A-CB08-4EB2-9A8F-4202D0422707}" dt="2024-04-01T22:22:27.805" v="451" actId="478"/>
          <ac:picMkLst>
            <pc:docMk/>
            <pc:sldMk cId="1322827073" sldId="319"/>
            <ac:picMk id="13" creationId="{C0AD2491-B4D2-1B58-B760-8BBAAF5B17A2}"/>
          </ac:picMkLst>
        </pc:picChg>
        <pc:picChg chg="add mod">
          <ac:chgData name="Michael Walker" userId="1221302a3d57b741" providerId="LiveId" clId="{7E773E2A-CB08-4EB2-9A8F-4202D0422707}" dt="2024-04-02T14:48:41.232" v="1370" actId="1076"/>
          <ac:picMkLst>
            <pc:docMk/>
            <pc:sldMk cId="1322827073" sldId="319"/>
            <ac:picMk id="14" creationId="{0F0B49D6-82A8-9215-306D-45563DEA818B}"/>
          </ac:picMkLst>
        </pc:picChg>
        <pc:picChg chg="add mod modCrop">
          <ac:chgData name="Michael Walker" userId="1221302a3d57b741" providerId="LiveId" clId="{7E773E2A-CB08-4EB2-9A8F-4202D0422707}" dt="2024-04-02T14:48:38.766" v="1369" actId="1038"/>
          <ac:picMkLst>
            <pc:docMk/>
            <pc:sldMk cId="1322827073" sldId="319"/>
            <ac:picMk id="17" creationId="{FE7524DD-81CF-9326-9F75-C5CA77BB61BF}"/>
          </ac:picMkLst>
        </pc:picChg>
        <pc:cxnChg chg="del">
          <ac:chgData name="Michael Walker" userId="1221302a3d57b741" providerId="LiveId" clId="{7E773E2A-CB08-4EB2-9A8F-4202D0422707}" dt="2024-04-01T22:22:27.805" v="451" actId="478"/>
          <ac:cxnSpMkLst>
            <pc:docMk/>
            <pc:sldMk cId="1322827073" sldId="319"/>
            <ac:cxnSpMk id="24" creationId="{D4F835C3-2BC5-7A89-081D-F9081D041B2E}"/>
          </ac:cxnSpMkLst>
        </pc:cxnChg>
        <pc:cxnChg chg="del">
          <ac:chgData name="Michael Walker" userId="1221302a3d57b741" providerId="LiveId" clId="{7E773E2A-CB08-4EB2-9A8F-4202D0422707}" dt="2024-04-01T22:22:27.805" v="451" actId="478"/>
          <ac:cxnSpMkLst>
            <pc:docMk/>
            <pc:sldMk cId="1322827073" sldId="319"/>
            <ac:cxnSpMk id="26" creationId="{6FF2BA42-B905-3B43-5EA2-A9F427CD6FCB}"/>
          </ac:cxnSpMkLst>
        </pc:cxnChg>
        <pc:cxnChg chg="del">
          <ac:chgData name="Michael Walker" userId="1221302a3d57b741" providerId="LiveId" clId="{7E773E2A-CB08-4EB2-9A8F-4202D0422707}" dt="2024-04-01T22:22:27.805" v="451" actId="478"/>
          <ac:cxnSpMkLst>
            <pc:docMk/>
            <pc:sldMk cId="1322827073" sldId="319"/>
            <ac:cxnSpMk id="29" creationId="{D69C905D-F301-D8D3-2C82-2E9C94E4A35F}"/>
          </ac:cxnSpMkLst>
        </pc:cxnChg>
      </pc:sldChg>
      <pc:sldChg chg="addSp delSp modSp add mod">
        <pc:chgData name="Michael Walker" userId="1221302a3d57b741" providerId="LiveId" clId="{7E773E2A-CB08-4EB2-9A8F-4202D0422707}" dt="2024-04-02T18:55:56.265" v="4308" actId="1038"/>
        <pc:sldMkLst>
          <pc:docMk/>
          <pc:sldMk cId="2320591556" sldId="320"/>
        </pc:sldMkLst>
        <pc:spChg chg="mod">
          <ac:chgData name="Michael Walker" userId="1221302a3d57b741" providerId="LiveId" clId="{7E773E2A-CB08-4EB2-9A8F-4202D0422707}" dt="2024-04-02T14:44:38.397" v="1237" actId="255"/>
          <ac:spMkLst>
            <pc:docMk/>
            <pc:sldMk cId="2320591556" sldId="320"/>
            <ac:spMk id="3" creationId="{138CD525-7526-312C-2487-E69CCCF937BB}"/>
          </ac:spMkLst>
        </pc:spChg>
        <pc:spChg chg="add del mod">
          <ac:chgData name="Michael Walker" userId="1221302a3d57b741" providerId="LiveId" clId="{7E773E2A-CB08-4EB2-9A8F-4202D0422707}" dt="2024-04-02T14:45:14.052" v="1252" actId="21"/>
          <ac:spMkLst>
            <pc:docMk/>
            <pc:sldMk cId="2320591556" sldId="320"/>
            <ac:spMk id="5" creationId="{CBCAD5E5-14DF-4315-AC8F-D5C20BEB99E4}"/>
          </ac:spMkLst>
        </pc:spChg>
        <pc:spChg chg="mod">
          <ac:chgData name="Michael Walker" userId="1221302a3d57b741" providerId="LiveId" clId="{7E773E2A-CB08-4EB2-9A8F-4202D0422707}" dt="2024-04-02T14:44:38.397" v="1237" actId="255"/>
          <ac:spMkLst>
            <pc:docMk/>
            <pc:sldMk cId="2320591556" sldId="320"/>
            <ac:spMk id="6" creationId="{2D8CA16E-9DFF-95F1-9433-E1AC32824A6B}"/>
          </ac:spMkLst>
        </pc:spChg>
        <pc:spChg chg="add del mod">
          <ac:chgData name="Michael Walker" userId="1221302a3d57b741" providerId="LiveId" clId="{7E773E2A-CB08-4EB2-9A8F-4202D0422707}" dt="2024-04-02T14:45:14.052" v="1252" actId="21"/>
          <ac:spMkLst>
            <pc:docMk/>
            <pc:sldMk cId="2320591556" sldId="320"/>
            <ac:spMk id="10" creationId="{9F951727-19E0-35CB-7AB6-FCB12242E680}"/>
          </ac:spMkLst>
        </pc:spChg>
        <pc:spChg chg="del">
          <ac:chgData name="Michael Walker" userId="1221302a3d57b741" providerId="LiveId" clId="{7E773E2A-CB08-4EB2-9A8F-4202D0422707}" dt="2024-04-02T14:37:19.796" v="1155" actId="478"/>
          <ac:spMkLst>
            <pc:docMk/>
            <pc:sldMk cId="2320591556" sldId="320"/>
            <ac:spMk id="15" creationId="{005F782B-2DFF-24E3-5B5B-CBBAA79006DA}"/>
          </ac:spMkLst>
        </pc:spChg>
        <pc:spChg chg="del">
          <ac:chgData name="Michael Walker" userId="1221302a3d57b741" providerId="LiveId" clId="{7E773E2A-CB08-4EB2-9A8F-4202D0422707}" dt="2024-04-02T14:37:19.796" v="1155" actId="478"/>
          <ac:spMkLst>
            <pc:docMk/>
            <pc:sldMk cId="2320591556" sldId="320"/>
            <ac:spMk id="18" creationId="{99D3933B-03AF-AB58-1522-D7D328C87C73}"/>
          </ac:spMkLst>
        </pc:spChg>
        <pc:spChg chg="del">
          <ac:chgData name="Michael Walker" userId="1221302a3d57b741" providerId="LiveId" clId="{7E773E2A-CB08-4EB2-9A8F-4202D0422707}" dt="2024-04-02T14:37:19.796" v="1155" actId="478"/>
          <ac:spMkLst>
            <pc:docMk/>
            <pc:sldMk cId="2320591556" sldId="320"/>
            <ac:spMk id="19" creationId="{6EC35BCD-AACE-A1EF-5D93-5063CF151066}"/>
          </ac:spMkLst>
        </pc:spChg>
        <pc:spChg chg="del">
          <ac:chgData name="Michael Walker" userId="1221302a3d57b741" providerId="LiveId" clId="{7E773E2A-CB08-4EB2-9A8F-4202D0422707}" dt="2024-04-02T14:37:19.796" v="1155" actId="478"/>
          <ac:spMkLst>
            <pc:docMk/>
            <pc:sldMk cId="2320591556" sldId="320"/>
            <ac:spMk id="20" creationId="{91F4A05E-17CC-B7C0-6710-1FEA409BA2A9}"/>
          </ac:spMkLst>
        </pc:spChg>
        <pc:spChg chg="del">
          <ac:chgData name="Michael Walker" userId="1221302a3d57b741" providerId="LiveId" clId="{7E773E2A-CB08-4EB2-9A8F-4202D0422707}" dt="2024-04-02T14:37:23.359" v="1156" actId="478"/>
          <ac:spMkLst>
            <pc:docMk/>
            <pc:sldMk cId="2320591556" sldId="320"/>
            <ac:spMk id="21" creationId="{5AA4A2B3-1C26-1836-FCE0-6F031D3805AB}"/>
          </ac:spMkLst>
        </pc:spChg>
        <pc:spChg chg="add mod">
          <ac:chgData name="Michael Walker" userId="1221302a3d57b741" providerId="LiveId" clId="{7E773E2A-CB08-4EB2-9A8F-4202D0422707}" dt="2024-04-02T18:55:56.265" v="4308" actId="1038"/>
          <ac:spMkLst>
            <pc:docMk/>
            <pc:sldMk cId="2320591556" sldId="320"/>
            <ac:spMk id="47" creationId="{5B87961B-716D-075A-7640-3022D3142951}"/>
          </ac:spMkLst>
        </pc:spChg>
        <pc:spChg chg="add mod">
          <ac:chgData name="Michael Walker" userId="1221302a3d57b741" providerId="LiveId" clId="{7E773E2A-CB08-4EB2-9A8F-4202D0422707}" dt="2024-04-02T18:55:56.265" v="4308" actId="1038"/>
          <ac:spMkLst>
            <pc:docMk/>
            <pc:sldMk cId="2320591556" sldId="320"/>
            <ac:spMk id="49" creationId="{9FF8EC59-0375-BEEA-CBF6-F129ED1008C6}"/>
          </ac:spMkLst>
        </pc:spChg>
        <pc:spChg chg="add mod">
          <ac:chgData name="Michael Walker" userId="1221302a3d57b741" providerId="LiveId" clId="{7E773E2A-CB08-4EB2-9A8F-4202D0422707}" dt="2024-04-02T18:55:56.265" v="4308" actId="1038"/>
          <ac:spMkLst>
            <pc:docMk/>
            <pc:sldMk cId="2320591556" sldId="320"/>
            <ac:spMk id="50" creationId="{80D91008-EC95-2685-BD1C-9A7E091B3235}"/>
          </ac:spMkLst>
        </pc:spChg>
        <pc:grpChg chg="add mod">
          <ac:chgData name="Michael Walker" userId="1221302a3d57b741" providerId="LiveId" clId="{7E773E2A-CB08-4EB2-9A8F-4202D0422707}" dt="2024-04-02T18:55:56.265" v="4308" actId="1038"/>
          <ac:grpSpMkLst>
            <pc:docMk/>
            <pc:sldMk cId="2320591556" sldId="320"/>
            <ac:grpSpMk id="48" creationId="{92EFFAE2-7866-D32E-107C-4EFE575F2A91}"/>
          </ac:grpSpMkLst>
        </pc:grpChg>
        <pc:grpChg chg="add mod">
          <ac:chgData name="Michael Walker" userId="1221302a3d57b741" providerId="LiveId" clId="{7E773E2A-CB08-4EB2-9A8F-4202D0422707}" dt="2024-04-02T18:55:56.265" v="4308" actId="1038"/>
          <ac:grpSpMkLst>
            <pc:docMk/>
            <pc:sldMk cId="2320591556" sldId="320"/>
            <ac:grpSpMk id="67" creationId="{1AC25AAB-CA15-0A7D-D881-F7F31DD4730C}"/>
          </ac:grpSpMkLst>
        </pc:grpChg>
        <pc:grpChg chg="add mod">
          <ac:chgData name="Michael Walker" userId="1221302a3d57b741" providerId="LiveId" clId="{7E773E2A-CB08-4EB2-9A8F-4202D0422707}" dt="2024-04-02T18:55:56.265" v="4308" actId="1038"/>
          <ac:grpSpMkLst>
            <pc:docMk/>
            <pc:sldMk cId="2320591556" sldId="320"/>
            <ac:grpSpMk id="69" creationId="{63452AFF-D38B-D3A5-98C1-4961822418CA}"/>
          </ac:grpSpMkLst>
        </pc:grpChg>
        <pc:grpChg chg="add mod">
          <ac:chgData name="Michael Walker" userId="1221302a3d57b741" providerId="LiveId" clId="{7E773E2A-CB08-4EB2-9A8F-4202D0422707}" dt="2024-04-02T18:55:56.265" v="4308" actId="1038"/>
          <ac:grpSpMkLst>
            <pc:docMk/>
            <pc:sldMk cId="2320591556" sldId="320"/>
            <ac:grpSpMk id="75" creationId="{86412C98-2023-7EC1-D546-C6B45A5539FE}"/>
          </ac:grpSpMkLst>
        </pc:grpChg>
        <pc:picChg chg="del">
          <ac:chgData name="Michael Walker" userId="1221302a3d57b741" providerId="LiveId" clId="{7E773E2A-CB08-4EB2-9A8F-4202D0422707}" dt="2024-04-02T14:37:19.796" v="1155" actId="478"/>
          <ac:picMkLst>
            <pc:docMk/>
            <pc:sldMk cId="2320591556" sldId="320"/>
            <ac:picMk id="4" creationId="{4A2D9EDF-A9B6-093B-D7BD-57A72839F192}"/>
          </ac:picMkLst>
        </pc:picChg>
        <pc:picChg chg="del">
          <ac:chgData name="Michael Walker" userId="1221302a3d57b741" providerId="LiveId" clId="{7E773E2A-CB08-4EB2-9A8F-4202D0422707}" dt="2024-04-02T14:37:19.796" v="1155" actId="478"/>
          <ac:picMkLst>
            <pc:docMk/>
            <pc:sldMk cId="2320591556" sldId="320"/>
            <ac:picMk id="7" creationId="{95016D6D-F83F-B263-AAD7-0631C5A38E8A}"/>
          </ac:picMkLst>
        </pc:picChg>
        <pc:picChg chg="del">
          <ac:chgData name="Michael Walker" userId="1221302a3d57b741" providerId="LiveId" clId="{7E773E2A-CB08-4EB2-9A8F-4202D0422707}" dt="2024-04-02T14:37:19.796" v="1155" actId="478"/>
          <ac:picMkLst>
            <pc:docMk/>
            <pc:sldMk cId="2320591556" sldId="320"/>
            <ac:picMk id="9" creationId="{3C3737D0-21D1-2DAF-47F7-FED004929815}"/>
          </ac:picMkLst>
        </pc:picChg>
        <pc:picChg chg="del">
          <ac:chgData name="Michael Walker" userId="1221302a3d57b741" providerId="LiveId" clId="{7E773E2A-CB08-4EB2-9A8F-4202D0422707}" dt="2024-04-02T14:37:19.796" v="1155" actId="478"/>
          <ac:picMkLst>
            <pc:docMk/>
            <pc:sldMk cId="2320591556" sldId="320"/>
            <ac:picMk id="11" creationId="{22F3C0C1-1071-6DAC-55EE-8D3B2210AFB7}"/>
          </ac:picMkLst>
        </pc:picChg>
        <pc:picChg chg="del">
          <ac:chgData name="Michael Walker" userId="1221302a3d57b741" providerId="LiveId" clId="{7E773E2A-CB08-4EB2-9A8F-4202D0422707}" dt="2024-04-02T14:37:19.796" v="1155" actId="478"/>
          <ac:picMkLst>
            <pc:docMk/>
            <pc:sldMk cId="2320591556" sldId="320"/>
            <ac:picMk id="13" creationId="{C0AD2491-B4D2-1B58-B760-8BBAAF5B17A2}"/>
          </ac:picMkLst>
        </pc:picChg>
        <pc:picChg chg="add del mod">
          <ac:chgData name="Michael Walker" userId="1221302a3d57b741" providerId="LiveId" clId="{7E773E2A-CB08-4EB2-9A8F-4202D0422707}" dt="2024-04-02T14:45:14.052" v="1252" actId="21"/>
          <ac:picMkLst>
            <pc:docMk/>
            <pc:sldMk cId="2320591556" sldId="320"/>
            <ac:picMk id="14" creationId="{0F0B49D6-82A8-9215-306D-45563DEA818B}"/>
          </ac:picMkLst>
        </pc:picChg>
        <pc:picChg chg="add del mod">
          <ac:chgData name="Michael Walker" userId="1221302a3d57b741" providerId="LiveId" clId="{7E773E2A-CB08-4EB2-9A8F-4202D0422707}" dt="2024-04-02T14:45:14.052" v="1252" actId="21"/>
          <ac:picMkLst>
            <pc:docMk/>
            <pc:sldMk cId="2320591556" sldId="320"/>
            <ac:picMk id="17" creationId="{FE7524DD-81CF-9326-9F75-C5CA77BB61BF}"/>
          </ac:picMkLst>
        </pc:picChg>
        <pc:picChg chg="add mod">
          <ac:chgData name="Michael Walker" userId="1221302a3d57b741" providerId="LiveId" clId="{7E773E2A-CB08-4EB2-9A8F-4202D0422707}" dt="2024-04-02T18:00:13.364" v="3182" actId="164"/>
          <ac:picMkLst>
            <pc:docMk/>
            <pc:sldMk cId="2320591556" sldId="320"/>
            <ac:picMk id="23" creationId="{5DAB0FDC-AA34-2798-AF80-98B9BA5CBC3E}"/>
          </ac:picMkLst>
        </pc:picChg>
        <pc:picChg chg="add mod">
          <ac:chgData name="Michael Walker" userId="1221302a3d57b741" providerId="LiveId" clId="{7E773E2A-CB08-4EB2-9A8F-4202D0422707}" dt="2024-04-02T18:00:13.364" v="3182" actId="164"/>
          <ac:picMkLst>
            <pc:docMk/>
            <pc:sldMk cId="2320591556" sldId="320"/>
            <ac:picMk id="27" creationId="{3FD054CF-16AE-16AD-6D7C-705A9E40F46E}"/>
          </ac:picMkLst>
        </pc:picChg>
        <pc:picChg chg="add del mod">
          <ac:chgData name="Michael Walker" userId="1221302a3d57b741" providerId="LiveId" clId="{7E773E2A-CB08-4EB2-9A8F-4202D0422707}" dt="2024-04-02T17:39:50.661" v="2826" actId="478"/>
          <ac:picMkLst>
            <pc:docMk/>
            <pc:sldMk cId="2320591556" sldId="320"/>
            <ac:picMk id="30" creationId="{55CB97EB-0722-1857-2489-BD92C352BC4D}"/>
          </ac:picMkLst>
        </pc:picChg>
        <pc:picChg chg="add mod">
          <ac:chgData name="Michael Walker" userId="1221302a3d57b741" providerId="LiveId" clId="{7E773E2A-CB08-4EB2-9A8F-4202D0422707}" dt="2024-04-02T18:00:13.364" v="3182" actId="164"/>
          <ac:picMkLst>
            <pc:docMk/>
            <pc:sldMk cId="2320591556" sldId="320"/>
            <ac:picMk id="32" creationId="{5254697C-5521-08C0-C6F8-5E1B30AE67D8}"/>
          </ac:picMkLst>
        </pc:picChg>
        <pc:picChg chg="add mod">
          <ac:chgData name="Michael Walker" userId="1221302a3d57b741" providerId="LiveId" clId="{7E773E2A-CB08-4EB2-9A8F-4202D0422707}" dt="2024-04-02T18:55:56.265" v="4308" actId="1038"/>
          <ac:picMkLst>
            <pc:docMk/>
            <pc:sldMk cId="2320591556" sldId="320"/>
            <ac:picMk id="34" creationId="{A28EE3BB-0F87-3167-90F4-76D198983CD8}"/>
          </ac:picMkLst>
        </pc:picChg>
        <pc:picChg chg="add mod modCrop">
          <ac:chgData name="Michael Walker" userId="1221302a3d57b741" providerId="LiveId" clId="{7E773E2A-CB08-4EB2-9A8F-4202D0422707}" dt="2024-04-02T18:55:56.265" v="4308" actId="1038"/>
          <ac:picMkLst>
            <pc:docMk/>
            <pc:sldMk cId="2320591556" sldId="320"/>
            <ac:picMk id="36" creationId="{AE3F3BCF-D882-E54B-8372-B3631B941B0D}"/>
          </ac:picMkLst>
        </pc:picChg>
        <pc:picChg chg="add mod">
          <ac:chgData name="Michael Walker" userId="1221302a3d57b741" providerId="LiveId" clId="{7E773E2A-CB08-4EB2-9A8F-4202D0422707}" dt="2024-04-02T18:55:56.265" v="4308" actId="1038"/>
          <ac:picMkLst>
            <pc:docMk/>
            <pc:sldMk cId="2320591556" sldId="320"/>
            <ac:picMk id="38" creationId="{558265BD-347A-3A31-2D43-AA6ABCC0C7D1}"/>
          </ac:picMkLst>
        </pc:picChg>
        <pc:picChg chg="add mod">
          <ac:chgData name="Michael Walker" userId="1221302a3d57b741" providerId="LiveId" clId="{7E773E2A-CB08-4EB2-9A8F-4202D0422707}" dt="2024-04-02T18:55:56.265" v="4308" actId="1038"/>
          <ac:picMkLst>
            <pc:docMk/>
            <pc:sldMk cId="2320591556" sldId="320"/>
            <ac:picMk id="40" creationId="{1E329EFB-B239-2B48-E0CA-78A8F5FB93A5}"/>
          </ac:picMkLst>
        </pc:picChg>
        <pc:picChg chg="add mod">
          <ac:chgData name="Michael Walker" userId="1221302a3d57b741" providerId="LiveId" clId="{7E773E2A-CB08-4EB2-9A8F-4202D0422707}" dt="2024-04-02T18:55:56.265" v="4308" actId="1038"/>
          <ac:picMkLst>
            <pc:docMk/>
            <pc:sldMk cId="2320591556" sldId="320"/>
            <ac:picMk id="42" creationId="{24B7A26C-1881-2792-D5AD-C6E71C1657AE}"/>
          </ac:picMkLst>
        </pc:picChg>
        <pc:picChg chg="add mod">
          <ac:chgData name="Michael Walker" userId="1221302a3d57b741" providerId="LiveId" clId="{7E773E2A-CB08-4EB2-9A8F-4202D0422707}" dt="2024-04-02T18:55:56.265" v="4308" actId="1038"/>
          <ac:picMkLst>
            <pc:docMk/>
            <pc:sldMk cId="2320591556" sldId="320"/>
            <ac:picMk id="44" creationId="{24671DAB-B0F5-E24C-36BA-1DE570C397B3}"/>
          </ac:picMkLst>
        </pc:picChg>
        <pc:picChg chg="add mod">
          <ac:chgData name="Michael Walker" userId="1221302a3d57b741" providerId="LiveId" clId="{7E773E2A-CB08-4EB2-9A8F-4202D0422707}" dt="2024-04-02T18:55:56.265" v="4308" actId="1038"/>
          <ac:picMkLst>
            <pc:docMk/>
            <pc:sldMk cId="2320591556" sldId="320"/>
            <ac:picMk id="46" creationId="{3C679AFD-C7E4-E0A8-64DF-9B7891C796C4}"/>
          </ac:picMkLst>
        </pc:picChg>
        <pc:picChg chg="add mod modCrop">
          <ac:chgData name="Michael Walker" userId="1221302a3d57b741" providerId="LiveId" clId="{7E773E2A-CB08-4EB2-9A8F-4202D0422707}" dt="2024-04-02T18:55:56.265" v="4308" actId="1038"/>
          <ac:picMkLst>
            <pc:docMk/>
            <pc:sldMk cId="2320591556" sldId="320"/>
            <ac:picMk id="81" creationId="{249BF362-917F-8FB1-B52A-CB67F4848CE0}"/>
          </ac:picMkLst>
        </pc:picChg>
        <pc:picChg chg="add mod modCrop">
          <ac:chgData name="Michael Walker" userId="1221302a3d57b741" providerId="LiveId" clId="{7E773E2A-CB08-4EB2-9A8F-4202D0422707}" dt="2024-04-02T18:55:56.265" v="4308" actId="1038"/>
          <ac:picMkLst>
            <pc:docMk/>
            <pc:sldMk cId="2320591556" sldId="320"/>
            <ac:picMk id="82" creationId="{601A1C34-82CB-E6DD-8372-B774893504CA}"/>
          </ac:picMkLst>
        </pc:picChg>
        <pc:cxnChg chg="del">
          <ac:chgData name="Michael Walker" userId="1221302a3d57b741" providerId="LiveId" clId="{7E773E2A-CB08-4EB2-9A8F-4202D0422707}" dt="2024-04-02T14:37:19.796" v="1155" actId="478"/>
          <ac:cxnSpMkLst>
            <pc:docMk/>
            <pc:sldMk cId="2320591556" sldId="320"/>
            <ac:cxnSpMk id="24" creationId="{D4F835C3-2BC5-7A89-081D-F9081D041B2E}"/>
          </ac:cxnSpMkLst>
        </pc:cxnChg>
        <pc:cxnChg chg="del">
          <ac:chgData name="Michael Walker" userId="1221302a3d57b741" providerId="LiveId" clId="{7E773E2A-CB08-4EB2-9A8F-4202D0422707}" dt="2024-04-02T14:37:19.796" v="1155" actId="478"/>
          <ac:cxnSpMkLst>
            <pc:docMk/>
            <pc:sldMk cId="2320591556" sldId="320"/>
            <ac:cxnSpMk id="26" creationId="{6FF2BA42-B905-3B43-5EA2-A9F427CD6FCB}"/>
          </ac:cxnSpMkLst>
        </pc:cxnChg>
        <pc:cxnChg chg="del">
          <ac:chgData name="Michael Walker" userId="1221302a3d57b741" providerId="LiveId" clId="{7E773E2A-CB08-4EB2-9A8F-4202D0422707}" dt="2024-04-02T14:37:19.796" v="1155" actId="478"/>
          <ac:cxnSpMkLst>
            <pc:docMk/>
            <pc:sldMk cId="2320591556" sldId="320"/>
            <ac:cxnSpMk id="29" creationId="{D69C905D-F301-D8D3-2C82-2E9C94E4A35F}"/>
          </ac:cxnSpMkLst>
        </pc:cxnChg>
        <pc:cxnChg chg="add mod">
          <ac:chgData name="Michael Walker" userId="1221302a3d57b741" providerId="LiveId" clId="{7E773E2A-CB08-4EB2-9A8F-4202D0422707}" dt="2024-04-02T18:55:56.265" v="4308" actId="1038"/>
          <ac:cxnSpMkLst>
            <pc:docMk/>
            <pc:sldMk cId="2320591556" sldId="320"/>
            <ac:cxnSpMk id="51" creationId="{37D354B0-B150-0035-5750-F3ED68F5018E}"/>
          </ac:cxnSpMkLst>
        </pc:cxnChg>
        <pc:cxnChg chg="add mod">
          <ac:chgData name="Michael Walker" userId="1221302a3d57b741" providerId="LiveId" clId="{7E773E2A-CB08-4EB2-9A8F-4202D0422707}" dt="2024-04-02T18:55:56.265" v="4308" actId="1038"/>
          <ac:cxnSpMkLst>
            <pc:docMk/>
            <pc:sldMk cId="2320591556" sldId="320"/>
            <ac:cxnSpMk id="55" creationId="{BE44BD81-B261-B0B4-96F9-CB935AD0663B}"/>
          </ac:cxnSpMkLst>
        </pc:cxnChg>
        <pc:cxnChg chg="add mod">
          <ac:chgData name="Michael Walker" userId="1221302a3d57b741" providerId="LiveId" clId="{7E773E2A-CB08-4EB2-9A8F-4202D0422707}" dt="2024-04-02T18:55:56.265" v="4308" actId="1038"/>
          <ac:cxnSpMkLst>
            <pc:docMk/>
            <pc:sldMk cId="2320591556" sldId="320"/>
            <ac:cxnSpMk id="58" creationId="{38E22991-B6A5-C211-FD3E-BACAA06A91D0}"/>
          </ac:cxnSpMkLst>
        </pc:cxnChg>
        <pc:cxnChg chg="add mod">
          <ac:chgData name="Michael Walker" userId="1221302a3d57b741" providerId="LiveId" clId="{7E773E2A-CB08-4EB2-9A8F-4202D0422707}" dt="2024-04-02T18:09:02.155" v="3351" actId="1582"/>
          <ac:cxnSpMkLst>
            <pc:docMk/>
            <pc:sldMk cId="2320591556" sldId="320"/>
            <ac:cxnSpMk id="63" creationId="{8F356227-FA01-52AA-4330-9212648C02B4}"/>
          </ac:cxnSpMkLst>
        </pc:cxnChg>
        <pc:cxnChg chg="add mod">
          <ac:chgData name="Michael Walker" userId="1221302a3d57b741" providerId="LiveId" clId="{7E773E2A-CB08-4EB2-9A8F-4202D0422707}" dt="2024-04-02T18:09:02.155" v="3351" actId="1582"/>
          <ac:cxnSpMkLst>
            <pc:docMk/>
            <pc:sldMk cId="2320591556" sldId="320"/>
            <ac:cxnSpMk id="65" creationId="{1D6B26F1-3295-DA00-7D04-8449167B0D1A}"/>
          </ac:cxnSpMkLst>
        </pc:cxnChg>
        <pc:cxnChg chg="add mod">
          <ac:chgData name="Michael Walker" userId="1221302a3d57b741" providerId="LiveId" clId="{7E773E2A-CB08-4EB2-9A8F-4202D0422707}" dt="2024-04-02T18:09:02.155" v="3351" actId="1582"/>
          <ac:cxnSpMkLst>
            <pc:docMk/>
            <pc:sldMk cId="2320591556" sldId="320"/>
            <ac:cxnSpMk id="66" creationId="{62ED249E-C2B1-6939-99D6-FAA20C9E2C57}"/>
          </ac:cxnSpMkLst>
        </pc:cxnChg>
        <pc:cxnChg chg="mod">
          <ac:chgData name="Michael Walker" userId="1221302a3d57b741" providerId="LiveId" clId="{7E773E2A-CB08-4EB2-9A8F-4202D0422707}" dt="2024-04-02T18:09:25.122" v="3362"/>
          <ac:cxnSpMkLst>
            <pc:docMk/>
            <pc:sldMk cId="2320591556" sldId="320"/>
            <ac:cxnSpMk id="70" creationId="{6A636CEA-6AEA-EA9B-0000-4A2A7DC8CD18}"/>
          </ac:cxnSpMkLst>
        </pc:cxnChg>
        <pc:cxnChg chg="mod">
          <ac:chgData name="Michael Walker" userId="1221302a3d57b741" providerId="LiveId" clId="{7E773E2A-CB08-4EB2-9A8F-4202D0422707}" dt="2024-04-02T18:09:25.122" v="3362"/>
          <ac:cxnSpMkLst>
            <pc:docMk/>
            <pc:sldMk cId="2320591556" sldId="320"/>
            <ac:cxnSpMk id="71" creationId="{05BEF98F-AE86-F38B-B317-67001C42AD00}"/>
          </ac:cxnSpMkLst>
        </pc:cxnChg>
        <pc:cxnChg chg="mod">
          <ac:chgData name="Michael Walker" userId="1221302a3d57b741" providerId="LiveId" clId="{7E773E2A-CB08-4EB2-9A8F-4202D0422707}" dt="2024-04-02T18:09:25.122" v="3362"/>
          <ac:cxnSpMkLst>
            <pc:docMk/>
            <pc:sldMk cId="2320591556" sldId="320"/>
            <ac:cxnSpMk id="72" creationId="{8DA42287-B6C5-4A22-B573-062FEBDCD67B}"/>
          </ac:cxnSpMkLst>
        </pc:cxnChg>
        <pc:cxnChg chg="mod">
          <ac:chgData name="Michael Walker" userId="1221302a3d57b741" providerId="LiveId" clId="{7E773E2A-CB08-4EB2-9A8F-4202D0422707}" dt="2024-04-02T18:09:57.366" v="3369"/>
          <ac:cxnSpMkLst>
            <pc:docMk/>
            <pc:sldMk cId="2320591556" sldId="320"/>
            <ac:cxnSpMk id="76" creationId="{CBB3679A-998D-7863-6486-7D03B950CC88}"/>
          </ac:cxnSpMkLst>
        </pc:cxnChg>
        <pc:cxnChg chg="mod">
          <ac:chgData name="Michael Walker" userId="1221302a3d57b741" providerId="LiveId" clId="{7E773E2A-CB08-4EB2-9A8F-4202D0422707}" dt="2024-04-02T18:09:57.366" v="3369"/>
          <ac:cxnSpMkLst>
            <pc:docMk/>
            <pc:sldMk cId="2320591556" sldId="320"/>
            <ac:cxnSpMk id="77" creationId="{422150F3-9432-77DA-6D78-442B15CE1426}"/>
          </ac:cxnSpMkLst>
        </pc:cxnChg>
        <pc:cxnChg chg="mod">
          <ac:chgData name="Michael Walker" userId="1221302a3d57b741" providerId="LiveId" clId="{7E773E2A-CB08-4EB2-9A8F-4202D0422707}" dt="2024-04-02T18:09:57.366" v="3369"/>
          <ac:cxnSpMkLst>
            <pc:docMk/>
            <pc:sldMk cId="2320591556" sldId="320"/>
            <ac:cxnSpMk id="78" creationId="{0D5C4EF9-41BF-5C94-3B56-6314738E5050}"/>
          </ac:cxnSpMkLst>
        </pc:cxnChg>
      </pc:sldChg>
      <pc:sldChg chg="addSp delSp modSp add del mod">
        <pc:chgData name="Michael Walker" userId="1221302a3d57b741" providerId="LiveId" clId="{7E773E2A-CB08-4EB2-9A8F-4202D0422707}" dt="2024-04-02T18:53:59.804" v="4247" actId="47"/>
        <pc:sldMkLst>
          <pc:docMk/>
          <pc:sldMk cId="2982721956" sldId="321"/>
        </pc:sldMkLst>
        <pc:spChg chg="add mod">
          <ac:chgData name="Michael Walker" userId="1221302a3d57b741" providerId="LiveId" clId="{7E773E2A-CB08-4EB2-9A8F-4202D0422707}" dt="2024-04-02T14:31:51.194" v="1153" actId="20577"/>
          <ac:spMkLst>
            <pc:docMk/>
            <pc:sldMk cId="2982721956" sldId="321"/>
            <ac:spMk id="2" creationId="{1158C3C4-57D9-498D-3FD0-CA3425464E66}"/>
          </ac:spMkLst>
        </pc:spChg>
        <pc:spChg chg="del">
          <ac:chgData name="Michael Walker" userId="1221302a3d57b741" providerId="LiveId" clId="{7E773E2A-CB08-4EB2-9A8F-4202D0422707}" dt="2024-04-02T14:31:46.225" v="1151" actId="478"/>
          <ac:spMkLst>
            <pc:docMk/>
            <pc:sldMk cId="2982721956" sldId="321"/>
            <ac:spMk id="3" creationId="{138CD525-7526-312C-2487-E69CCCF937BB}"/>
          </ac:spMkLst>
        </pc:spChg>
        <pc:spChg chg="mod">
          <ac:chgData name="Michael Walker" userId="1221302a3d57b741" providerId="LiveId" clId="{7E773E2A-CB08-4EB2-9A8F-4202D0422707}" dt="2024-04-01T21:04:57.177" v="335" actId="20577"/>
          <ac:spMkLst>
            <pc:docMk/>
            <pc:sldMk cId="2982721956" sldId="321"/>
            <ac:spMk id="6" creationId="{2D8CA16E-9DFF-95F1-9433-E1AC32824A6B}"/>
          </ac:spMkLst>
        </pc:spChg>
      </pc:sldChg>
      <pc:sldChg chg="addSp delSp modSp add mod chgLayout">
        <pc:chgData name="Michael Walker" userId="1221302a3d57b741" providerId="LiveId" clId="{7E773E2A-CB08-4EB2-9A8F-4202D0422707}" dt="2024-04-02T17:33:47.773" v="2824" actId="207"/>
        <pc:sldMkLst>
          <pc:docMk/>
          <pc:sldMk cId="45507317" sldId="322"/>
        </pc:sldMkLst>
        <pc:spChg chg="mod">
          <ac:chgData name="Michael Walker" userId="1221302a3d57b741" providerId="LiveId" clId="{7E773E2A-CB08-4EB2-9A8F-4202D0422707}" dt="2024-04-02T14:21:35.332" v="826" actId="6549"/>
          <ac:spMkLst>
            <pc:docMk/>
            <pc:sldMk cId="45507317" sldId="322"/>
            <ac:spMk id="6" creationId="{2D8CA16E-9DFF-95F1-9433-E1AC32824A6B}"/>
          </ac:spMkLst>
        </pc:spChg>
        <pc:spChg chg="add del mod ord">
          <ac:chgData name="Michael Walker" userId="1221302a3d57b741" providerId="LiveId" clId="{7E773E2A-CB08-4EB2-9A8F-4202D0422707}" dt="2024-04-02T14:25:17.603" v="947" actId="6264"/>
          <ac:spMkLst>
            <pc:docMk/>
            <pc:sldMk cId="45507317" sldId="322"/>
            <ac:spMk id="7" creationId="{078310AE-7834-4BAC-17E6-C0BE6C00196A}"/>
          </ac:spMkLst>
        </pc:spChg>
        <pc:spChg chg="add del mod ord">
          <ac:chgData name="Michael Walker" userId="1221302a3d57b741" providerId="LiveId" clId="{7E773E2A-CB08-4EB2-9A8F-4202D0422707}" dt="2024-04-02T14:25:17.603" v="947" actId="6264"/>
          <ac:spMkLst>
            <pc:docMk/>
            <pc:sldMk cId="45507317" sldId="322"/>
            <ac:spMk id="8" creationId="{F190421B-0BED-750F-4A2D-8464D30A07AD}"/>
          </ac:spMkLst>
        </pc:spChg>
        <pc:spChg chg="add mod">
          <ac:chgData name="Michael Walker" userId="1221302a3d57b741" providerId="LiveId" clId="{7E773E2A-CB08-4EB2-9A8F-4202D0422707}" dt="2024-04-02T17:33:47.773" v="2824" actId="207"/>
          <ac:spMkLst>
            <pc:docMk/>
            <pc:sldMk cId="45507317" sldId="322"/>
            <ac:spMk id="11" creationId="{89F092E6-39F4-B3D6-08C6-3AB5262E68A3}"/>
          </ac:spMkLst>
        </pc:spChg>
        <pc:spChg chg="mod">
          <ac:chgData name="Michael Walker" userId="1221302a3d57b741" providerId="LiveId" clId="{7E773E2A-CB08-4EB2-9A8F-4202D0422707}" dt="2024-04-02T14:27:22.331" v="1022" actId="1036"/>
          <ac:spMkLst>
            <pc:docMk/>
            <pc:sldMk cId="45507317" sldId="322"/>
            <ac:spMk id="44" creationId="{DB9C5E36-F9CB-E757-BF83-63C27A6D75FC}"/>
          </ac:spMkLst>
        </pc:spChg>
        <pc:spChg chg="del">
          <ac:chgData name="Michael Walker" userId="1221302a3d57b741" providerId="LiveId" clId="{7E773E2A-CB08-4EB2-9A8F-4202D0422707}" dt="2024-04-02T14:22:47.607" v="834" actId="478"/>
          <ac:spMkLst>
            <pc:docMk/>
            <pc:sldMk cId="45507317" sldId="322"/>
            <ac:spMk id="45" creationId="{00DFFC16-9C16-7EA3-AB2D-4D78BA1E25B1}"/>
          </ac:spMkLst>
        </pc:spChg>
        <pc:grpChg chg="mod">
          <ac:chgData name="Michael Walker" userId="1221302a3d57b741" providerId="LiveId" clId="{7E773E2A-CB08-4EB2-9A8F-4202D0422707}" dt="2024-04-02T14:26:38.296" v="992" actId="1035"/>
          <ac:grpSpMkLst>
            <pc:docMk/>
            <pc:sldMk cId="45507317" sldId="322"/>
            <ac:grpSpMk id="48" creationId="{11264903-9C3B-D05F-5111-46C9ED44F5DC}"/>
          </ac:grpSpMkLst>
        </pc:grpChg>
        <pc:grpChg chg="mod">
          <ac:chgData name="Michael Walker" userId="1221302a3d57b741" providerId="LiveId" clId="{7E773E2A-CB08-4EB2-9A8F-4202D0422707}" dt="2024-04-02T14:27:18.668" v="1019" actId="1036"/>
          <ac:grpSpMkLst>
            <pc:docMk/>
            <pc:sldMk cId="45507317" sldId="322"/>
            <ac:grpSpMk id="50" creationId="{ACC2390E-BC9E-3C03-3E96-70CB9FA2ED0E}"/>
          </ac:grpSpMkLst>
        </pc:grpChg>
        <pc:grpChg chg="mod">
          <ac:chgData name="Michael Walker" userId="1221302a3d57b741" providerId="LiveId" clId="{7E773E2A-CB08-4EB2-9A8F-4202D0422707}" dt="2024-04-02T14:27:18.668" v="1019" actId="1036"/>
          <ac:grpSpMkLst>
            <pc:docMk/>
            <pc:sldMk cId="45507317" sldId="322"/>
            <ac:grpSpMk id="52" creationId="{3FF654FA-2EBB-B026-0B2F-99951E2DBBCB}"/>
          </ac:grpSpMkLst>
        </pc:grpChg>
        <pc:picChg chg="del">
          <ac:chgData name="Michael Walker" userId="1221302a3d57b741" providerId="LiveId" clId="{7E773E2A-CB08-4EB2-9A8F-4202D0422707}" dt="2024-04-02T14:22:47.607" v="834" actId="478"/>
          <ac:picMkLst>
            <pc:docMk/>
            <pc:sldMk cId="45507317" sldId="322"/>
            <ac:picMk id="5" creationId="{76622F6A-725B-02E6-0FA0-0AA0EDE2ED15}"/>
          </ac:picMkLst>
        </pc:picChg>
        <pc:picChg chg="del">
          <ac:chgData name="Michael Walker" userId="1221302a3d57b741" providerId="LiveId" clId="{7E773E2A-CB08-4EB2-9A8F-4202D0422707}" dt="2024-04-02T14:22:44.273" v="833" actId="478"/>
          <ac:picMkLst>
            <pc:docMk/>
            <pc:sldMk cId="45507317" sldId="322"/>
            <ac:picMk id="10" creationId="{927BD4B3-D700-0FB3-192A-2D5514A5CCE1}"/>
          </ac:picMkLst>
        </pc:picChg>
        <pc:picChg chg="del">
          <ac:chgData name="Michael Walker" userId="1221302a3d57b741" providerId="LiveId" clId="{7E773E2A-CB08-4EB2-9A8F-4202D0422707}" dt="2024-04-02T14:22:52.072" v="835" actId="478"/>
          <ac:picMkLst>
            <pc:docMk/>
            <pc:sldMk cId="45507317" sldId="322"/>
            <ac:picMk id="14" creationId="{F8883627-8E26-A6D2-F687-ED9B78052E84}"/>
          </ac:picMkLst>
        </pc:picChg>
        <pc:picChg chg="mod">
          <ac:chgData name="Michael Walker" userId="1221302a3d57b741" providerId="LiveId" clId="{7E773E2A-CB08-4EB2-9A8F-4202D0422707}" dt="2024-04-02T14:27:18.668" v="1019" actId="1036"/>
          <ac:picMkLst>
            <pc:docMk/>
            <pc:sldMk cId="45507317" sldId="322"/>
            <ac:picMk id="17" creationId="{6D2C32FA-376D-24BA-D7B8-66D5D21C9A11}"/>
          </ac:picMkLst>
        </pc:picChg>
        <pc:picChg chg="mod">
          <ac:chgData name="Michael Walker" userId="1221302a3d57b741" providerId="LiveId" clId="{7E773E2A-CB08-4EB2-9A8F-4202D0422707}" dt="2024-04-02T14:23:17.051" v="838" actId="1037"/>
          <ac:picMkLst>
            <pc:docMk/>
            <pc:sldMk cId="45507317" sldId="322"/>
            <ac:picMk id="27" creationId="{586FDDBD-BDFC-8E9E-1473-DED1F026E726}"/>
          </ac:picMkLst>
        </pc:picChg>
        <pc:picChg chg="mod">
          <ac:chgData name="Michael Walker" userId="1221302a3d57b741" providerId="LiveId" clId="{7E773E2A-CB08-4EB2-9A8F-4202D0422707}" dt="2024-04-02T14:27:18.668" v="1019" actId="1036"/>
          <ac:picMkLst>
            <pc:docMk/>
            <pc:sldMk cId="45507317" sldId="322"/>
            <ac:picMk id="38" creationId="{C676937C-826B-EC04-24F5-1872C005791C}"/>
          </ac:picMkLst>
        </pc:picChg>
        <pc:picChg chg="mod">
          <ac:chgData name="Michael Walker" userId="1221302a3d57b741" providerId="LiveId" clId="{7E773E2A-CB08-4EB2-9A8F-4202D0422707}" dt="2024-04-02T14:28:16.454" v="1054" actId="1035"/>
          <ac:picMkLst>
            <pc:docMk/>
            <pc:sldMk cId="45507317" sldId="322"/>
            <ac:picMk id="42" creationId="{05253434-C220-EF27-620E-69DDE71D7DCA}"/>
          </ac:picMkLst>
        </pc:picChg>
        <pc:cxnChg chg="add mod">
          <ac:chgData name="Michael Walker" userId="1221302a3d57b741" providerId="LiveId" clId="{7E773E2A-CB08-4EB2-9A8F-4202D0422707}" dt="2024-04-02T14:27:18.668" v="1019" actId="1036"/>
          <ac:cxnSpMkLst>
            <pc:docMk/>
            <pc:sldMk cId="45507317" sldId="322"/>
            <ac:cxnSpMk id="3" creationId="{4600286D-CB42-7904-4FDB-22D69B9907FD}"/>
          </ac:cxnSpMkLst>
        </pc:cxnChg>
        <pc:cxnChg chg="add mod">
          <ac:chgData name="Michael Walker" userId="1221302a3d57b741" providerId="LiveId" clId="{7E773E2A-CB08-4EB2-9A8F-4202D0422707}" dt="2024-04-02T14:27:18.668" v="1019" actId="1036"/>
          <ac:cxnSpMkLst>
            <pc:docMk/>
            <pc:sldMk cId="45507317" sldId="322"/>
            <ac:cxnSpMk id="4" creationId="{12E17783-F2D2-A291-105F-96D7195AAC20}"/>
          </ac:cxnSpMkLst>
        </pc:cxnChg>
      </pc:sldChg>
      <pc:sldChg chg="addSp delSp modSp add mod">
        <pc:chgData name="Michael Walker" userId="1221302a3d57b741" providerId="LiveId" clId="{7E773E2A-CB08-4EB2-9A8F-4202D0422707}" dt="2024-04-02T18:55:35.688" v="4289" actId="1038"/>
        <pc:sldMkLst>
          <pc:docMk/>
          <pc:sldMk cId="131974870" sldId="323"/>
        </pc:sldMkLst>
        <pc:spChg chg="add mod">
          <ac:chgData name="Michael Walker" userId="1221302a3d57b741" providerId="LiveId" clId="{7E773E2A-CB08-4EB2-9A8F-4202D0422707}" dt="2024-04-02T18:55:35.688" v="4289" actId="1038"/>
          <ac:spMkLst>
            <pc:docMk/>
            <pc:sldMk cId="131974870" sldId="323"/>
            <ac:spMk id="5" creationId="{77C60C33-9F0D-EDEB-9CC8-6196CF137C37}"/>
          </ac:spMkLst>
        </pc:spChg>
        <pc:spChg chg="mod">
          <ac:chgData name="Michael Walker" userId="1221302a3d57b741" providerId="LiveId" clId="{7E773E2A-CB08-4EB2-9A8F-4202D0422707}" dt="2024-04-02T17:51:02.569" v="2864" actId="20577"/>
          <ac:spMkLst>
            <pc:docMk/>
            <pc:sldMk cId="131974870" sldId="323"/>
            <ac:spMk id="6" creationId="{2D8CA16E-9DFF-95F1-9433-E1AC32824A6B}"/>
          </ac:spMkLst>
        </pc:spChg>
        <pc:spChg chg="add del mod">
          <ac:chgData name="Michael Walker" userId="1221302a3d57b741" providerId="LiveId" clId="{7E773E2A-CB08-4EB2-9A8F-4202D0422707}" dt="2024-04-02T18:14:11.230" v="3391" actId="478"/>
          <ac:spMkLst>
            <pc:docMk/>
            <pc:sldMk cId="131974870" sldId="323"/>
            <ac:spMk id="7" creationId="{7CF9C61C-5C8C-32CA-1A9C-D8A1D10ABC18}"/>
          </ac:spMkLst>
        </pc:spChg>
        <pc:spChg chg="add mod">
          <ac:chgData name="Michael Walker" userId="1221302a3d57b741" providerId="LiveId" clId="{7E773E2A-CB08-4EB2-9A8F-4202D0422707}" dt="2024-04-02T18:55:35.688" v="4289" actId="1038"/>
          <ac:spMkLst>
            <pc:docMk/>
            <pc:sldMk cId="131974870" sldId="323"/>
            <ac:spMk id="20" creationId="{C95FD889-3722-2357-57C6-390F20D1E55F}"/>
          </ac:spMkLst>
        </pc:spChg>
        <pc:spChg chg="add mod">
          <ac:chgData name="Michael Walker" userId="1221302a3d57b741" providerId="LiveId" clId="{7E773E2A-CB08-4EB2-9A8F-4202D0422707}" dt="2024-04-02T18:55:35.688" v="4289" actId="1038"/>
          <ac:spMkLst>
            <pc:docMk/>
            <pc:sldMk cId="131974870" sldId="323"/>
            <ac:spMk id="21" creationId="{CA0AE57F-CAF5-3500-0602-A3F9ABAB523E}"/>
          </ac:spMkLst>
        </pc:spChg>
        <pc:spChg chg="add mod">
          <ac:chgData name="Michael Walker" userId="1221302a3d57b741" providerId="LiveId" clId="{7E773E2A-CB08-4EB2-9A8F-4202D0422707}" dt="2024-04-02T18:55:35.688" v="4289" actId="1038"/>
          <ac:spMkLst>
            <pc:docMk/>
            <pc:sldMk cId="131974870" sldId="323"/>
            <ac:spMk id="45" creationId="{2894C440-393D-44E9-2CFD-9FB701C750D7}"/>
          </ac:spMkLst>
        </pc:spChg>
        <pc:grpChg chg="add del mod">
          <ac:chgData name="Michael Walker" userId="1221302a3d57b741" providerId="LiveId" clId="{7E773E2A-CB08-4EB2-9A8F-4202D0422707}" dt="2024-04-02T18:38:09.293" v="3799" actId="478"/>
          <ac:grpSpMkLst>
            <pc:docMk/>
            <pc:sldMk cId="131974870" sldId="323"/>
            <ac:grpSpMk id="30" creationId="{34E80BD4-86E0-40A6-FD70-E2A899C7CDEE}"/>
          </ac:grpSpMkLst>
        </pc:grpChg>
        <pc:grpChg chg="add del mod">
          <ac:chgData name="Michael Walker" userId="1221302a3d57b741" providerId="LiveId" clId="{7E773E2A-CB08-4EB2-9A8F-4202D0422707}" dt="2024-04-02T18:37:52.932" v="3797" actId="478"/>
          <ac:grpSpMkLst>
            <pc:docMk/>
            <pc:sldMk cId="131974870" sldId="323"/>
            <ac:grpSpMk id="37" creationId="{1F85F1F4-5840-69B5-3660-43820FD7CCD3}"/>
          </ac:grpSpMkLst>
        </pc:grpChg>
        <pc:picChg chg="add mod">
          <ac:chgData name="Michael Walker" userId="1221302a3d57b741" providerId="LiveId" clId="{7E773E2A-CB08-4EB2-9A8F-4202D0422707}" dt="2024-04-02T18:55:35.688" v="4289" actId="1038"/>
          <ac:picMkLst>
            <pc:docMk/>
            <pc:sldMk cId="131974870" sldId="323"/>
            <ac:picMk id="4" creationId="{F713DDA1-BD98-93F8-D7D7-EA9E1CA51C5C}"/>
          </ac:picMkLst>
        </pc:picChg>
        <pc:picChg chg="add del mod">
          <ac:chgData name="Michael Walker" userId="1221302a3d57b741" providerId="LiveId" clId="{7E773E2A-CB08-4EB2-9A8F-4202D0422707}" dt="2024-04-02T18:40:47.390" v="3845" actId="478"/>
          <ac:picMkLst>
            <pc:docMk/>
            <pc:sldMk cId="131974870" sldId="323"/>
            <ac:picMk id="9" creationId="{704B091C-DDCE-1428-8401-06C2F8430D0F}"/>
          </ac:picMkLst>
        </pc:picChg>
        <pc:picChg chg="add mod">
          <ac:chgData name="Michael Walker" userId="1221302a3d57b741" providerId="LiveId" clId="{7E773E2A-CB08-4EB2-9A8F-4202D0422707}" dt="2024-04-02T18:55:35.688" v="4289" actId="1038"/>
          <ac:picMkLst>
            <pc:docMk/>
            <pc:sldMk cId="131974870" sldId="323"/>
            <ac:picMk id="11" creationId="{41939FCC-57FB-20DA-D333-C9BE52405E4D}"/>
          </ac:picMkLst>
        </pc:picChg>
        <pc:picChg chg="add mod">
          <ac:chgData name="Michael Walker" userId="1221302a3d57b741" providerId="LiveId" clId="{7E773E2A-CB08-4EB2-9A8F-4202D0422707}" dt="2024-04-02T18:55:35.688" v="4289" actId="1038"/>
          <ac:picMkLst>
            <pc:docMk/>
            <pc:sldMk cId="131974870" sldId="323"/>
            <ac:picMk id="13" creationId="{2D9C4973-FF22-5580-8E98-10C359255428}"/>
          </ac:picMkLst>
        </pc:picChg>
        <pc:picChg chg="add mod ord">
          <ac:chgData name="Michael Walker" userId="1221302a3d57b741" providerId="LiveId" clId="{7E773E2A-CB08-4EB2-9A8F-4202D0422707}" dt="2024-04-02T18:55:35.688" v="4289" actId="1038"/>
          <ac:picMkLst>
            <pc:docMk/>
            <pc:sldMk cId="131974870" sldId="323"/>
            <ac:picMk id="15" creationId="{E74D5FAD-F8F8-08B8-1780-35F603082B03}"/>
          </ac:picMkLst>
        </pc:picChg>
        <pc:picChg chg="add mod">
          <ac:chgData name="Michael Walker" userId="1221302a3d57b741" providerId="LiveId" clId="{7E773E2A-CB08-4EB2-9A8F-4202D0422707}" dt="2024-04-02T18:55:35.688" v="4289" actId="1038"/>
          <ac:picMkLst>
            <pc:docMk/>
            <pc:sldMk cId="131974870" sldId="323"/>
            <ac:picMk id="17" creationId="{FC3E9117-D57A-9CDC-CA98-6920D858455F}"/>
          </ac:picMkLst>
        </pc:picChg>
        <pc:picChg chg="add del mod">
          <ac:chgData name="Michael Walker" userId="1221302a3d57b741" providerId="LiveId" clId="{7E773E2A-CB08-4EB2-9A8F-4202D0422707}" dt="2024-04-02T18:40:48.323" v="3846" actId="478"/>
          <ac:picMkLst>
            <pc:docMk/>
            <pc:sldMk cId="131974870" sldId="323"/>
            <ac:picMk id="19" creationId="{7ABDA190-7944-3996-537D-A4844CFB1FD3}"/>
          </ac:picMkLst>
        </pc:picChg>
        <pc:picChg chg="del">
          <ac:chgData name="Michael Walker" userId="1221302a3d57b741" providerId="LiveId" clId="{7E773E2A-CB08-4EB2-9A8F-4202D0422707}" dt="2024-04-02T17:49:06.623" v="2853" actId="478"/>
          <ac:picMkLst>
            <pc:docMk/>
            <pc:sldMk cId="131974870" sldId="323"/>
            <ac:picMk id="23" creationId="{5DAB0FDC-AA34-2798-AF80-98B9BA5CBC3E}"/>
          </ac:picMkLst>
        </pc:picChg>
        <pc:picChg chg="add del mod">
          <ac:chgData name="Michael Walker" userId="1221302a3d57b741" providerId="LiveId" clId="{7E773E2A-CB08-4EB2-9A8F-4202D0422707}" dt="2024-04-02T18:40:50.575" v="3849" actId="478"/>
          <ac:picMkLst>
            <pc:docMk/>
            <pc:sldMk cId="131974870" sldId="323"/>
            <ac:picMk id="24" creationId="{0D3C3540-ABF9-28CA-7B83-9E349486E5CA}"/>
          </ac:picMkLst>
        </pc:picChg>
        <pc:picChg chg="add del mod">
          <ac:chgData name="Michael Walker" userId="1221302a3d57b741" providerId="LiveId" clId="{7E773E2A-CB08-4EB2-9A8F-4202D0422707}" dt="2024-04-02T18:40:48.948" v="3847" actId="478"/>
          <ac:picMkLst>
            <pc:docMk/>
            <pc:sldMk cId="131974870" sldId="323"/>
            <ac:picMk id="26" creationId="{E1D25B1A-A51A-3E15-562C-D916391ACAED}"/>
          </ac:picMkLst>
        </pc:picChg>
        <pc:picChg chg="del">
          <ac:chgData name="Michael Walker" userId="1221302a3d57b741" providerId="LiveId" clId="{7E773E2A-CB08-4EB2-9A8F-4202D0422707}" dt="2024-04-02T17:49:06.623" v="2853" actId="478"/>
          <ac:picMkLst>
            <pc:docMk/>
            <pc:sldMk cId="131974870" sldId="323"/>
            <ac:picMk id="27" creationId="{3FD054CF-16AE-16AD-6D7C-705A9E40F46E}"/>
          </ac:picMkLst>
        </pc:picChg>
        <pc:picChg chg="add del mod">
          <ac:chgData name="Michael Walker" userId="1221302a3d57b741" providerId="LiveId" clId="{7E773E2A-CB08-4EB2-9A8F-4202D0422707}" dt="2024-04-02T18:40:50.108" v="3848" actId="478"/>
          <ac:picMkLst>
            <pc:docMk/>
            <pc:sldMk cId="131974870" sldId="323"/>
            <ac:picMk id="29" creationId="{F350CB64-4754-2916-3B01-248AD9154C6D}"/>
          </ac:picMkLst>
        </pc:picChg>
        <pc:picChg chg="del">
          <ac:chgData name="Michael Walker" userId="1221302a3d57b741" providerId="LiveId" clId="{7E773E2A-CB08-4EB2-9A8F-4202D0422707}" dt="2024-04-02T17:49:06.623" v="2853" actId="478"/>
          <ac:picMkLst>
            <pc:docMk/>
            <pc:sldMk cId="131974870" sldId="323"/>
            <ac:picMk id="32" creationId="{5254697C-5521-08C0-C6F8-5E1B30AE67D8}"/>
          </ac:picMkLst>
        </pc:picChg>
        <pc:picChg chg="del">
          <ac:chgData name="Michael Walker" userId="1221302a3d57b741" providerId="LiveId" clId="{7E773E2A-CB08-4EB2-9A8F-4202D0422707}" dt="2024-04-02T17:49:06.623" v="2853" actId="478"/>
          <ac:picMkLst>
            <pc:docMk/>
            <pc:sldMk cId="131974870" sldId="323"/>
            <ac:picMk id="34" creationId="{A28EE3BB-0F87-3167-90F4-76D198983CD8}"/>
          </ac:picMkLst>
        </pc:picChg>
        <pc:picChg chg="del">
          <ac:chgData name="Michael Walker" userId="1221302a3d57b741" providerId="LiveId" clId="{7E773E2A-CB08-4EB2-9A8F-4202D0422707}" dt="2024-04-02T17:49:06.623" v="2853" actId="478"/>
          <ac:picMkLst>
            <pc:docMk/>
            <pc:sldMk cId="131974870" sldId="323"/>
            <ac:picMk id="36" creationId="{AE3F3BCF-D882-E54B-8372-B3631B941B0D}"/>
          </ac:picMkLst>
        </pc:picChg>
        <pc:picChg chg="del">
          <ac:chgData name="Michael Walker" userId="1221302a3d57b741" providerId="LiveId" clId="{7E773E2A-CB08-4EB2-9A8F-4202D0422707}" dt="2024-04-02T17:49:06.623" v="2853" actId="478"/>
          <ac:picMkLst>
            <pc:docMk/>
            <pc:sldMk cId="131974870" sldId="323"/>
            <ac:picMk id="38" creationId="{558265BD-347A-3A31-2D43-AA6ABCC0C7D1}"/>
          </ac:picMkLst>
        </pc:picChg>
        <pc:picChg chg="del">
          <ac:chgData name="Michael Walker" userId="1221302a3d57b741" providerId="LiveId" clId="{7E773E2A-CB08-4EB2-9A8F-4202D0422707}" dt="2024-04-02T17:49:06.623" v="2853" actId="478"/>
          <ac:picMkLst>
            <pc:docMk/>
            <pc:sldMk cId="131974870" sldId="323"/>
            <ac:picMk id="40" creationId="{1E329EFB-B239-2B48-E0CA-78A8F5FB93A5}"/>
          </ac:picMkLst>
        </pc:picChg>
        <pc:picChg chg="del">
          <ac:chgData name="Michael Walker" userId="1221302a3d57b741" providerId="LiveId" clId="{7E773E2A-CB08-4EB2-9A8F-4202D0422707}" dt="2024-04-02T17:49:06.623" v="2853" actId="478"/>
          <ac:picMkLst>
            <pc:docMk/>
            <pc:sldMk cId="131974870" sldId="323"/>
            <ac:picMk id="42" creationId="{24B7A26C-1881-2792-D5AD-C6E71C1657AE}"/>
          </ac:picMkLst>
        </pc:picChg>
        <pc:picChg chg="del">
          <ac:chgData name="Michael Walker" userId="1221302a3d57b741" providerId="LiveId" clId="{7E773E2A-CB08-4EB2-9A8F-4202D0422707}" dt="2024-04-02T17:49:06.623" v="2853" actId="478"/>
          <ac:picMkLst>
            <pc:docMk/>
            <pc:sldMk cId="131974870" sldId="323"/>
            <ac:picMk id="44" creationId="{24671DAB-B0F5-E24C-36BA-1DE570C397B3}"/>
          </ac:picMkLst>
        </pc:picChg>
        <pc:picChg chg="del">
          <ac:chgData name="Michael Walker" userId="1221302a3d57b741" providerId="LiveId" clId="{7E773E2A-CB08-4EB2-9A8F-4202D0422707}" dt="2024-04-02T17:49:06.623" v="2853" actId="478"/>
          <ac:picMkLst>
            <pc:docMk/>
            <pc:sldMk cId="131974870" sldId="323"/>
            <ac:picMk id="46" creationId="{3C679AFD-C7E4-E0A8-64DF-9B7891C796C4}"/>
          </ac:picMkLst>
        </pc:picChg>
        <pc:cxnChg chg="mod">
          <ac:chgData name="Michael Walker" userId="1221302a3d57b741" providerId="LiveId" clId="{7E773E2A-CB08-4EB2-9A8F-4202D0422707}" dt="2024-04-02T18:30:02.441" v="3525"/>
          <ac:cxnSpMkLst>
            <pc:docMk/>
            <pc:sldMk cId="131974870" sldId="323"/>
            <ac:cxnSpMk id="31" creationId="{50EE9D67-9134-7CD5-E5B4-6B6052DB8471}"/>
          </ac:cxnSpMkLst>
        </pc:cxnChg>
        <pc:cxnChg chg="mod">
          <ac:chgData name="Michael Walker" userId="1221302a3d57b741" providerId="LiveId" clId="{7E773E2A-CB08-4EB2-9A8F-4202D0422707}" dt="2024-04-02T18:30:02.441" v="3525"/>
          <ac:cxnSpMkLst>
            <pc:docMk/>
            <pc:sldMk cId="131974870" sldId="323"/>
            <ac:cxnSpMk id="33" creationId="{F7255719-1D80-2012-F89D-2C8D50656115}"/>
          </ac:cxnSpMkLst>
        </pc:cxnChg>
        <pc:cxnChg chg="mod">
          <ac:chgData name="Michael Walker" userId="1221302a3d57b741" providerId="LiveId" clId="{7E773E2A-CB08-4EB2-9A8F-4202D0422707}" dt="2024-04-02T18:30:02.441" v="3525"/>
          <ac:cxnSpMkLst>
            <pc:docMk/>
            <pc:sldMk cId="131974870" sldId="323"/>
            <ac:cxnSpMk id="35" creationId="{9C96BCD4-DD63-E3B3-016E-954299CD6242}"/>
          </ac:cxnSpMkLst>
        </pc:cxnChg>
        <pc:cxnChg chg="mod">
          <ac:chgData name="Michael Walker" userId="1221302a3d57b741" providerId="LiveId" clId="{7E773E2A-CB08-4EB2-9A8F-4202D0422707}" dt="2024-04-02T18:30:36.230" v="3553"/>
          <ac:cxnSpMkLst>
            <pc:docMk/>
            <pc:sldMk cId="131974870" sldId="323"/>
            <ac:cxnSpMk id="39" creationId="{8F4707F1-9AF8-606A-13AD-70D5F9D752A0}"/>
          </ac:cxnSpMkLst>
        </pc:cxnChg>
        <pc:cxnChg chg="mod">
          <ac:chgData name="Michael Walker" userId="1221302a3d57b741" providerId="LiveId" clId="{7E773E2A-CB08-4EB2-9A8F-4202D0422707}" dt="2024-04-02T18:30:36.230" v="3553"/>
          <ac:cxnSpMkLst>
            <pc:docMk/>
            <pc:sldMk cId="131974870" sldId="323"/>
            <ac:cxnSpMk id="41" creationId="{C5CD6A59-CEB1-5691-B9BC-14866CAE2078}"/>
          </ac:cxnSpMkLst>
        </pc:cxnChg>
        <pc:cxnChg chg="mod">
          <ac:chgData name="Michael Walker" userId="1221302a3d57b741" providerId="LiveId" clId="{7E773E2A-CB08-4EB2-9A8F-4202D0422707}" dt="2024-04-02T18:30:36.230" v="3553"/>
          <ac:cxnSpMkLst>
            <pc:docMk/>
            <pc:sldMk cId="131974870" sldId="323"/>
            <ac:cxnSpMk id="43" creationId="{54BBC484-8F13-27C9-149F-ACB7B1C715DE}"/>
          </ac:cxnSpMkLst>
        </pc:cxnChg>
      </pc:sldChg>
      <pc:sldChg chg="addSp delSp modSp add mod">
        <pc:chgData name="Michael Walker" userId="1221302a3d57b741" providerId="LiveId" clId="{7E773E2A-CB08-4EB2-9A8F-4202D0422707}" dt="2024-04-02T17:58:34.731" v="3140" actId="1036"/>
        <pc:sldMkLst>
          <pc:docMk/>
          <pc:sldMk cId="298963709" sldId="324"/>
        </pc:sldMkLst>
        <pc:spChg chg="add mod">
          <ac:chgData name="Michael Walker" userId="1221302a3d57b741" providerId="LiveId" clId="{7E773E2A-CB08-4EB2-9A8F-4202D0422707}" dt="2024-04-02T17:56:58.659" v="3056" actId="1035"/>
          <ac:spMkLst>
            <pc:docMk/>
            <pc:sldMk cId="298963709" sldId="324"/>
            <ac:spMk id="7" creationId="{C98F00E3-8599-E792-425A-4BB4EEBC95B0}"/>
          </ac:spMkLst>
        </pc:spChg>
        <pc:spChg chg="add mod">
          <ac:chgData name="Michael Walker" userId="1221302a3d57b741" providerId="LiveId" clId="{7E773E2A-CB08-4EB2-9A8F-4202D0422707}" dt="2024-04-02T17:58:06.884" v="3110" actId="20577"/>
          <ac:spMkLst>
            <pc:docMk/>
            <pc:sldMk cId="298963709" sldId="324"/>
            <ac:spMk id="10" creationId="{9178C96E-AB18-A56B-61FE-570A68F8A8CD}"/>
          </ac:spMkLst>
        </pc:spChg>
        <pc:picChg chg="del">
          <ac:chgData name="Michael Walker" userId="1221302a3d57b741" providerId="LiveId" clId="{7E773E2A-CB08-4EB2-9A8F-4202D0422707}" dt="2024-04-02T17:51:45.144" v="2867" actId="478"/>
          <ac:picMkLst>
            <pc:docMk/>
            <pc:sldMk cId="298963709" sldId="324"/>
            <ac:picMk id="4" creationId="{F713DDA1-BD98-93F8-D7D7-EA9E1CA51C5C}"/>
          </ac:picMkLst>
        </pc:picChg>
        <pc:picChg chg="add mod ord">
          <ac:chgData name="Michael Walker" userId="1221302a3d57b741" providerId="LiveId" clId="{7E773E2A-CB08-4EB2-9A8F-4202D0422707}" dt="2024-04-02T17:57:26.646" v="3096" actId="167"/>
          <ac:picMkLst>
            <pc:docMk/>
            <pc:sldMk cId="298963709" sldId="324"/>
            <ac:picMk id="5" creationId="{A60B2F51-B823-7CD3-24AE-76B60B772F33}"/>
          </ac:picMkLst>
        </pc:picChg>
        <pc:picChg chg="add mod ord">
          <ac:chgData name="Michael Walker" userId="1221302a3d57b741" providerId="LiveId" clId="{7E773E2A-CB08-4EB2-9A8F-4202D0422707}" dt="2024-04-02T17:58:34.731" v="3140" actId="1036"/>
          <ac:picMkLst>
            <pc:docMk/>
            <pc:sldMk cId="298963709" sldId="324"/>
            <ac:picMk id="9" creationId="{FFD4EA54-F9C3-E19D-3CDB-78160328630B}"/>
          </ac:picMkLst>
        </pc:picChg>
      </pc:sldChg>
      <pc:sldChg chg="addSp delSp modSp add mod">
        <pc:chgData name="Michael Walker" userId="1221302a3d57b741" providerId="LiveId" clId="{7E773E2A-CB08-4EB2-9A8F-4202D0422707}" dt="2024-04-02T18:55:26.316" v="4275" actId="1037"/>
        <pc:sldMkLst>
          <pc:docMk/>
          <pc:sldMk cId="3790734900" sldId="325"/>
        </pc:sldMkLst>
        <pc:spChg chg="mod">
          <ac:chgData name="Michael Walker" userId="1221302a3d57b741" providerId="LiveId" clId="{7E773E2A-CB08-4EB2-9A8F-4202D0422707}" dt="2024-04-02T18:55:15.922" v="4257" actId="1038"/>
          <ac:spMkLst>
            <pc:docMk/>
            <pc:sldMk cId="3790734900" sldId="325"/>
            <ac:spMk id="5" creationId="{77C60C33-9F0D-EDEB-9CC8-6196CF137C37}"/>
          </ac:spMkLst>
        </pc:spChg>
        <pc:spChg chg="del">
          <ac:chgData name="Michael Walker" userId="1221302a3d57b741" providerId="LiveId" clId="{7E773E2A-CB08-4EB2-9A8F-4202D0422707}" dt="2024-04-02T18:48:38.230" v="4106" actId="478"/>
          <ac:spMkLst>
            <pc:docMk/>
            <pc:sldMk cId="3790734900" sldId="325"/>
            <ac:spMk id="20" creationId="{C95FD889-3722-2357-57C6-390F20D1E55F}"/>
          </ac:spMkLst>
        </pc:spChg>
        <pc:spChg chg="del">
          <ac:chgData name="Michael Walker" userId="1221302a3d57b741" providerId="LiveId" clId="{7E773E2A-CB08-4EB2-9A8F-4202D0422707}" dt="2024-04-02T18:49:25.865" v="4134" actId="478"/>
          <ac:spMkLst>
            <pc:docMk/>
            <pc:sldMk cId="3790734900" sldId="325"/>
            <ac:spMk id="21" creationId="{CA0AE57F-CAF5-3500-0602-A3F9ABAB523E}"/>
          </ac:spMkLst>
        </pc:spChg>
        <pc:spChg chg="mod">
          <ac:chgData name="Michael Walker" userId="1221302a3d57b741" providerId="LiveId" clId="{7E773E2A-CB08-4EB2-9A8F-4202D0422707}" dt="2024-04-02T18:55:15.922" v="4257" actId="1038"/>
          <ac:spMkLst>
            <pc:docMk/>
            <pc:sldMk cId="3790734900" sldId="325"/>
            <ac:spMk id="45" creationId="{2894C440-393D-44E9-2CFD-9FB701C750D7}"/>
          </ac:spMkLst>
        </pc:spChg>
        <pc:picChg chg="add mod modCrop">
          <ac:chgData name="Michael Walker" userId="1221302a3d57b741" providerId="LiveId" clId="{7E773E2A-CB08-4EB2-9A8F-4202D0422707}" dt="2024-04-02T18:55:26.316" v="4275" actId="1037"/>
          <ac:picMkLst>
            <pc:docMk/>
            <pc:sldMk cId="3790734900" sldId="325"/>
            <ac:picMk id="2" creationId="{607BFA69-1D76-5995-3134-FC68463F9D79}"/>
          </ac:picMkLst>
        </pc:picChg>
        <pc:picChg chg="del">
          <ac:chgData name="Michael Walker" userId="1221302a3d57b741" providerId="LiveId" clId="{7E773E2A-CB08-4EB2-9A8F-4202D0422707}" dt="2024-04-02T18:47:57.658" v="4098" actId="478"/>
          <ac:picMkLst>
            <pc:docMk/>
            <pc:sldMk cId="3790734900" sldId="325"/>
            <ac:picMk id="4" creationId="{F713DDA1-BD98-93F8-D7D7-EA9E1CA51C5C}"/>
          </ac:picMkLst>
        </pc:picChg>
        <pc:picChg chg="mod">
          <ac:chgData name="Michael Walker" userId="1221302a3d57b741" providerId="LiveId" clId="{7E773E2A-CB08-4EB2-9A8F-4202D0422707}" dt="2024-04-02T18:55:15.922" v="4257" actId="1038"/>
          <ac:picMkLst>
            <pc:docMk/>
            <pc:sldMk cId="3790734900" sldId="325"/>
            <ac:picMk id="9" creationId="{704B091C-DDCE-1428-8401-06C2F8430D0F}"/>
          </ac:picMkLst>
        </pc:picChg>
        <pc:picChg chg="del">
          <ac:chgData name="Michael Walker" userId="1221302a3d57b741" providerId="LiveId" clId="{7E773E2A-CB08-4EB2-9A8F-4202D0422707}" dt="2024-04-02T18:49:20.891" v="4133" actId="478"/>
          <ac:picMkLst>
            <pc:docMk/>
            <pc:sldMk cId="3790734900" sldId="325"/>
            <ac:picMk id="11" creationId="{41939FCC-57FB-20DA-D333-C9BE52405E4D}"/>
          </ac:picMkLst>
        </pc:picChg>
        <pc:picChg chg="del">
          <ac:chgData name="Michael Walker" userId="1221302a3d57b741" providerId="LiveId" clId="{7E773E2A-CB08-4EB2-9A8F-4202D0422707}" dt="2024-04-02T18:48:40.251" v="4107" actId="478"/>
          <ac:picMkLst>
            <pc:docMk/>
            <pc:sldMk cId="3790734900" sldId="325"/>
            <ac:picMk id="13" creationId="{2D9C4973-FF22-5580-8E98-10C359255428}"/>
          </ac:picMkLst>
        </pc:picChg>
        <pc:picChg chg="del">
          <ac:chgData name="Michael Walker" userId="1221302a3d57b741" providerId="LiveId" clId="{7E773E2A-CB08-4EB2-9A8F-4202D0422707}" dt="2024-04-02T18:49:32.380" v="4136" actId="478"/>
          <ac:picMkLst>
            <pc:docMk/>
            <pc:sldMk cId="3790734900" sldId="325"/>
            <ac:picMk id="15" creationId="{E74D5FAD-F8F8-08B8-1780-35F603082B03}"/>
          </ac:picMkLst>
        </pc:picChg>
        <pc:picChg chg="del">
          <ac:chgData name="Michael Walker" userId="1221302a3d57b741" providerId="LiveId" clId="{7E773E2A-CB08-4EB2-9A8F-4202D0422707}" dt="2024-04-02T18:48:13.514" v="4100" actId="478"/>
          <ac:picMkLst>
            <pc:docMk/>
            <pc:sldMk cId="3790734900" sldId="325"/>
            <ac:picMk id="17" creationId="{FC3E9117-D57A-9CDC-CA98-6920D858455F}"/>
          </ac:picMkLst>
        </pc:picChg>
        <pc:picChg chg="mod">
          <ac:chgData name="Michael Walker" userId="1221302a3d57b741" providerId="LiveId" clId="{7E773E2A-CB08-4EB2-9A8F-4202D0422707}" dt="2024-04-02T18:55:15.922" v="4257" actId="1038"/>
          <ac:picMkLst>
            <pc:docMk/>
            <pc:sldMk cId="3790734900" sldId="325"/>
            <ac:picMk id="19" creationId="{7ABDA190-7944-3996-537D-A4844CFB1FD3}"/>
          </ac:picMkLst>
        </pc:picChg>
        <pc:picChg chg="mod">
          <ac:chgData name="Michael Walker" userId="1221302a3d57b741" providerId="LiveId" clId="{7E773E2A-CB08-4EB2-9A8F-4202D0422707}" dt="2024-04-02T18:55:26.316" v="4275" actId="1037"/>
          <ac:picMkLst>
            <pc:docMk/>
            <pc:sldMk cId="3790734900" sldId="325"/>
            <ac:picMk id="24" creationId="{0D3C3540-ABF9-28CA-7B83-9E349486E5CA}"/>
          </ac:picMkLst>
        </pc:picChg>
        <pc:picChg chg="mod">
          <ac:chgData name="Michael Walker" userId="1221302a3d57b741" providerId="LiveId" clId="{7E773E2A-CB08-4EB2-9A8F-4202D0422707}" dt="2024-04-02T18:55:15.922" v="4257" actId="1038"/>
          <ac:picMkLst>
            <pc:docMk/>
            <pc:sldMk cId="3790734900" sldId="325"/>
            <ac:picMk id="26" creationId="{E1D25B1A-A51A-3E15-562C-D916391ACAED}"/>
          </ac:picMkLst>
        </pc:picChg>
        <pc:picChg chg="mod modCrop">
          <ac:chgData name="Michael Walker" userId="1221302a3d57b741" providerId="LiveId" clId="{7E773E2A-CB08-4EB2-9A8F-4202D0422707}" dt="2024-04-02T18:55:26.316" v="4275" actId="1037"/>
          <ac:picMkLst>
            <pc:docMk/>
            <pc:sldMk cId="3790734900" sldId="325"/>
            <ac:picMk id="29" creationId="{F350CB64-4754-2916-3B01-248AD9154C6D}"/>
          </ac:picMkLst>
        </pc:picChg>
      </pc:sldChg>
      <pc:sldMasterChg chg="modSldLayout">
        <pc:chgData name="Michael Walker" userId="1221302a3d57b741" providerId="LiveId" clId="{7E773E2A-CB08-4EB2-9A8F-4202D0422707}" dt="2024-04-02T17:27:58.253" v="2717"/>
        <pc:sldMasterMkLst>
          <pc:docMk/>
          <pc:sldMasterMk cId="2169274555" sldId="2147483660"/>
        </pc:sldMasterMkLst>
        <pc:sldLayoutChg chg="setBg">
          <pc:chgData name="Michael Walker" userId="1221302a3d57b741" providerId="LiveId" clId="{7E773E2A-CB08-4EB2-9A8F-4202D0422707}" dt="2024-04-02T17:27:58.253" v="2717"/>
          <pc:sldLayoutMkLst>
            <pc:docMk/>
            <pc:sldMasterMk cId="2169274555" sldId="2147483660"/>
            <pc:sldLayoutMk cId="2092154666" sldId="2147483662"/>
          </pc:sldLayoutMkLst>
        </pc:sldLayoutChg>
      </pc:sldMasterChg>
    </pc:docChg>
  </pc:docChgLst>
  <pc:docChgLst>
    <pc:chgData name="Michael Walker" userId="1221302a3d57b741" providerId="LiveId" clId="{92A58D2F-BAF5-43AA-8481-17D7DDA8BB62}"/>
    <pc:docChg chg="undo redo custSel addSld delSld modSld sldOrd">
      <pc:chgData name="Michael Walker" userId="1221302a3d57b741" providerId="LiveId" clId="{92A58D2F-BAF5-43AA-8481-17D7DDA8BB62}" dt="2023-12-15T22:59:55.666" v="4941" actId="20577"/>
      <pc:docMkLst>
        <pc:docMk/>
      </pc:docMkLst>
      <pc:sldChg chg="addSp delSp modSp mod modNotesTx">
        <pc:chgData name="Michael Walker" userId="1221302a3d57b741" providerId="LiveId" clId="{92A58D2F-BAF5-43AA-8481-17D7DDA8BB62}" dt="2023-12-15T16:09:04.737" v="76"/>
        <pc:sldMkLst>
          <pc:docMk/>
          <pc:sldMk cId="1236662521" sldId="256"/>
        </pc:sldMkLst>
        <pc:spChg chg="add mod">
          <ac:chgData name="Michael Walker" userId="1221302a3d57b741" providerId="LiveId" clId="{92A58D2F-BAF5-43AA-8481-17D7DDA8BB62}" dt="2023-12-15T16:08:07.912" v="71" actId="403"/>
          <ac:spMkLst>
            <pc:docMk/>
            <pc:sldMk cId="1236662521" sldId="256"/>
            <ac:spMk id="6" creationId="{504524C7-5C5F-374D-1654-09623F15115E}"/>
          </ac:spMkLst>
        </pc:spChg>
        <pc:spChg chg="mod">
          <ac:chgData name="Michael Walker" userId="1221302a3d57b741" providerId="LiveId" clId="{92A58D2F-BAF5-43AA-8481-17D7DDA8BB62}" dt="2023-12-15T16:09:04.737" v="76"/>
          <ac:spMkLst>
            <pc:docMk/>
            <pc:sldMk cId="1236662521" sldId="256"/>
            <ac:spMk id="11" creationId="{84BCC6BC-BB80-B519-9CF8-8E40D17B8ED3}"/>
          </ac:spMkLst>
        </pc:spChg>
        <pc:picChg chg="mod">
          <ac:chgData name="Michael Walker" userId="1221302a3d57b741" providerId="LiveId" clId="{92A58D2F-BAF5-43AA-8481-17D7DDA8BB62}" dt="2023-12-15T16:06:31.756" v="49" actId="14100"/>
          <ac:picMkLst>
            <pc:docMk/>
            <pc:sldMk cId="1236662521" sldId="256"/>
            <ac:picMk id="2" creationId="{CF9BD92F-D54A-335A-7068-4BCBB6A8D30A}"/>
          </ac:picMkLst>
        </pc:picChg>
        <pc:picChg chg="add mod">
          <ac:chgData name="Michael Walker" userId="1221302a3d57b741" providerId="LiveId" clId="{92A58D2F-BAF5-43AA-8481-17D7DDA8BB62}" dt="2023-12-15T16:06:56.415" v="51" actId="1076"/>
          <ac:picMkLst>
            <pc:docMk/>
            <pc:sldMk cId="1236662521" sldId="256"/>
            <ac:picMk id="3" creationId="{1E9053FF-2C25-1F28-BD66-970C646BD01E}"/>
          </ac:picMkLst>
        </pc:picChg>
        <pc:picChg chg="del">
          <ac:chgData name="Michael Walker" userId="1221302a3d57b741" providerId="LiveId" clId="{92A58D2F-BAF5-43AA-8481-17D7DDA8BB62}" dt="2023-12-15T16:06:13.754" v="44" actId="478"/>
          <ac:picMkLst>
            <pc:docMk/>
            <pc:sldMk cId="1236662521" sldId="256"/>
            <ac:picMk id="4" creationId="{B0114212-1BAD-0F7F-6661-155BBF43E8DE}"/>
          </ac:picMkLst>
        </pc:picChg>
        <pc:picChg chg="add mod">
          <ac:chgData name="Michael Walker" userId="1221302a3d57b741" providerId="LiveId" clId="{92A58D2F-BAF5-43AA-8481-17D7DDA8BB62}" dt="2023-12-15T16:07:13.724" v="57" actId="1076"/>
          <ac:picMkLst>
            <pc:docMk/>
            <pc:sldMk cId="1236662521" sldId="256"/>
            <ac:picMk id="5" creationId="{96C5F313-9347-2497-03AF-6F1E4C138860}"/>
          </ac:picMkLst>
        </pc:picChg>
        <pc:picChg chg="del">
          <ac:chgData name="Michael Walker" userId="1221302a3d57b741" providerId="LiveId" clId="{92A58D2F-BAF5-43AA-8481-17D7DDA8BB62}" dt="2023-12-15T16:05:40.520" v="2" actId="478"/>
          <ac:picMkLst>
            <pc:docMk/>
            <pc:sldMk cId="1236662521" sldId="256"/>
            <ac:picMk id="2050" creationId="{0260DA66-57A4-4650-3625-316B29D47DF9}"/>
          </ac:picMkLst>
        </pc:picChg>
      </pc:sldChg>
      <pc:sldChg chg="add del">
        <pc:chgData name="Michael Walker" userId="1221302a3d57b741" providerId="LiveId" clId="{92A58D2F-BAF5-43AA-8481-17D7DDA8BB62}" dt="2023-12-15T18:40:35.825" v="3653" actId="47"/>
        <pc:sldMkLst>
          <pc:docMk/>
          <pc:sldMk cId="862133345" sldId="257"/>
        </pc:sldMkLst>
      </pc:sldChg>
      <pc:sldChg chg="addSp delSp modSp add mod">
        <pc:chgData name="Michael Walker" userId="1221302a3d57b741" providerId="LiveId" clId="{92A58D2F-BAF5-43AA-8481-17D7DDA8BB62}" dt="2023-12-15T22:39:50.135" v="4625" actId="113"/>
        <pc:sldMkLst>
          <pc:docMk/>
          <pc:sldMk cId="505051091" sldId="258"/>
        </pc:sldMkLst>
        <pc:spChg chg="add mod">
          <ac:chgData name="Michael Walker" userId="1221302a3d57b741" providerId="LiveId" clId="{92A58D2F-BAF5-43AA-8481-17D7DDA8BB62}" dt="2023-12-15T17:15:17.702" v="1571" actId="404"/>
          <ac:spMkLst>
            <pc:docMk/>
            <pc:sldMk cId="505051091" sldId="258"/>
            <ac:spMk id="2" creationId="{7D18252B-9B5A-747A-6B8C-D0088DE95AD6}"/>
          </ac:spMkLst>
        </pc:spChg>
        <pc:spChg chg="add del mod">
          <ac:chgData name="Michael Walker" userId="1221302a3d57b741" providerId="LiveId" clId="{92A58D2F-BAF5-43AA-8481-17D7DDA8BB62}" dt="2023-12-15T17:15:22.476" v="1573" actId="478"/>
          <ac:spMkLst>
            <pc:docMk/>
            <pc:sldMk cId="505051091" sldId="258"/>
            <ac:spMk id="4" creationId="{B48E2670-6878-A453-3432-BBC22B6061D3}"/>
          </ac:spMkLst>
        </pc:spChg>
        <pc:spChg chg="add mod">
          <ac:chgData name="Michael Walker" userId="1221302a3d57b741" providerId="LiveId" clId="{92A58D2F-BAF5-43AA-8481-17D7DDA8BB62}" dt="2023-12-15T22:39:50.135" v="4625" actId="113"/>
          <ac:spMkLst>
            <pc:docMk/>
            <pc:sldMk cId="505051091" sldId="258"/>
            <ac:spMk id="5" creationId="{6E5785EC-37AD-4DEE-04D3-F8BB60ED8E1F}"/>
          </ac:spMkLst>
        </pc:spChg>
        <pc:spChg chg="del">
          <ac:chgData name="Michael Walker" userId="1221302a3d57b741" providerId="LiveId" clId="{92A58D2F-BAF5-43AA-8481-17D7DDA8BB62}" dt="2023-12-15T17:15:20.364" v="1572" actId="478"/>
          <ac:spMkLst>
            <pc:docMk/>
            <pc:sldMk cId="505051091" sldId="258"/>
            <ac:spMk id="8" creationId="{61B02A42-ACB4-1420-1B9F-5B93584738B9}"/>
          </ac:spMkLst>
        </pc:spChg>
        <pc:spChg chg="del">
          <ac:chgData name="Michael Walker" userId="1221302a3d57b741" providerId="LiveId" clId="{92A58D2F-BAF5-43AA-8481-17D7DDA8BB62}" dt="2023-12-15T17:37:24.900" v="2616" actId="478"/>
          <ac:spMkLst>
            <pc:docMk/>
            <pc:sldMk cId="505051091" sldId="258"/>
            <ac:spMk id="9" creationId="{F40B93F2-0803-00D1-564C-8061E308F82D}"/>
          </ac:spMkLst>
        </pc:spChg>
      </pc:sldChg>
      <pc:sldChg chg="addSp delSp modSp add mod">
        <pc:chgData name="Michael Walker" userId="1221302a3d57b741" providerId="LiveId" clId="{92A58D2F-BAF5-43AA-8481-17D7DDA8BB62}" dt="2023-12-15T17:54:45.858" v="3313" actId="1076"/>
        <pc:sldMkLst>
          <pc:docMk/>
          <pc:sldMk cId="418970930" sldId="259"/>
        </pc:sldMkLst>
        <pc:spChg chg="add mod">
          <ac:chgData name="Michael Walker" userId="1221302a3d57b741" providerId="LiveId" clId="{92A58D2F-BAF5-43AA-8481-17D7DDA8BB62}" dt="2023-12-15T17:52:35.347" v="3260" actId="1038"/>
          <ac:spMkLst>
            <pc:docMk/>
            <pc:sldMk cId="418970930" sldId="259"/>
            <ac:spMk id="2" creationId="{6E23D243-D1E5-C6A7-0737-CD19D893A644}"/>
          </ac:spMkLst>
        </pc:spChg>
        <pc:spChg chg="add mod">
          <ac:chgData name="Michael Walker" userId="1221302a3d57b741" providerId="LiveId" clId="{92A58D2F-BAF5-43AA-8481-17D7DDA8BB62}" dt="2023-12-15T17:47:21.342" v="3195" actId="164"/>
          <ac:spMkLst>
            <pc:docMk/>
            <pc:sldMk cId="418970930" sldId="259"/>
            <ac:spMk id="17" creationId="{993348FD-C296-C074-16F5-6EEE0F668422}"/>
          </ac:spMkLst>
        </pc:spChg>
        <pc:spChg chg="add mod">
          <ac:chgData name="Michael Walker" userId="1221302a3d57b741" providerId="LiveId" clId="{92A58D2F-BAF5-43AA-8481-17D7DDA8BB62}" dt="2023-12-15T17:47:21.342" v="3195" actId="164"/>
          <ac:spMkLst>
            <pc:docMk/>
            <pc:sldMk cId="418970930" sldId="259"/>
            <ac:spMk id="18" creationId="{5C145D09-6693-D4D1-3907-EE21F6A4FBA9}"/>
          </ac:spMkLst>
        </pc:spChg>
        <pc:spChg chg="add mod">
          <ac:chgData name="Michael Walker" userId="1221302a3d57b741" providerId="LiveId" clId="{92A58D2F-BAF5-43AA-8481-17D7DDA8BB62}" dt="2023-12-15T17:47:21.342" v="3195" actId="164"/>
          <ac:spMkLst>
            <pc:docMk/>
            <pc:sldMk cId="418970930" sldId="259"/>
            <ac:spMk id="19" creationId="{3B1815EC-5C99-CD05-E57D-0BCC4808B6B3}"/>
          </ac:spMkLst>
        </pc:spChg>
        <pc:spChg chg="add mod">
          <ac:chgData name="Michael Walker" userId="1221302a3d57b741" providerId="LiveId" clId="{92A58D2F-BAF5-43AA-8481-17D7DDA8BB62}" dt="2023-12-15T17:47:21.342" v="3195" actId="164"/>
          <ac:spMkLst>
            <pc:docMk/>
            <pc:sldMk cId="418970930" sldId="259"/>
            <ac:spMk id="20" creationId="{ACBE9945-C7E8-B52F-742B-EDA8CFBD5628}"/>
          </ac:spMkLst>
        </pc:spChg>
        <pc:spChg chg="add mod">
          <ac:chgData name="Michael Walker" userId="1221302a3d57b741" providerId="LiveId" clId="{92A58D2F-BAF5-43AA-8481-17D7DDA8BB62}" dt="2023-12-15T17:54:45.858" v="3313" actId="1076"/>
          <ac:spMkLst>
            <pc:docMk/>
            <pc:sldMk cId="418970930" sldId="259"/>
            <ac:spMk id="22" creationId="{C851DEBA-00D0-04C6-3B80-BE887470238F}"/>
          </ac:spMkLst>
        </pc:spChg>
        <pc:grpChg chg="add mod">
          <ac:chgData name="Michael Walker" userId="1221302a3d57b741" providerId="LiveId" clId="{92A58D2F-BAF5-43AA-8481-17D7DDA8BB62}" dt="2023-12-15T17:47:41.039" v="3200" actId="1035"/>
          <ac:grpSpMkLst>
            <pc:docMk/>
            <pc:sldMk cId="418970930" sldId="259"/>
            <ac:grpSpMk id="21" creationId="{83908019-305F-96B6-1E7D-34699D0DFD07}"/>
          </ac:grpSpMkLst>
        </pc:grpChg>
        <pc:picChg chg="add del mod">
          <ac:chgData name="Michael Walker" userId="1221302a3d57b741" providerId="LiveId" clId="{92A58D2F-BAF5-43AA-8481-17D7DDA8BB62}" dt="2023-12-15T17:47:07.884" v="3189"/>
          <ac:picMkLst>
            <pc:docMk/>
            <pc:sldMk cId="418970930" sldId="259"/>
            <ac:picMk id="3" creationId="{0265B31A-F73E-084B-B5A6-F38A03A19354}"/>
          </ac:picMkLst>
        </pc:picChg>
        <pc:picChg chg="add del mod">
          <ac:chgData name="Michael Walker" userId="1221302a3d57b741" providerId="LiveId" clId="{92A58D2F-BAF5-43AA-8481-17D7DDA8BB62}" dt="2023-12-15T17:47:07.884" v="3189"/>
          <ac:picMkLst>
            <pc:docMk/>
            <pc:sldMk cId="418970930" sldId="259"/>
            <ac:picMk id="4" creationId="{9CD5815E-E485-E249-C508-5DC23A96F8A3}"/>
          </ac:picMkLst>
        </pc:picChg>
        <pc:picChg chg="del">
          <ac:chgData name="Michael Walker" userId="1221302a3d57b741" providerId="LiveId" clId="{92A58D2F-BAF5-43AA-8481-17D7DDA8BB62}" dt="2023-12-15T17:04:58.537" v="1247" actId="478"/>
          <ac:picMkLst>
            <pc:docMk/>
            <pc:sldMk cId="418970930" sldId="259"/>
            <ac:picMk id="5" creationId="{74644233-91DD-30D7-9184-C8CDB2E808E4}"/>
          </ac:picMkLst>
        </pc:picChg>
        <pc:picChg chg="del">
          <ac:chgData name="Michael Walker" userId="1221302a3d57b741" providerId="LiveId" clId="{92A58D2F-BAF5-43AA-8481-17D7DDA8BB62}" dt="2023-12-15T17:04:58.537" v="1247" actId="478"/>
          <ac:picMkLst>
            <pc:docMk/>
            <pc:sldMk cId="418970930" sldId="259"/>
            <ac:picMk id="6" creationId="{BB459CD8-BE37-E6C1-A73B-7802EACA7A0C}"/>
          </ac:picMkLst>
        </pc:picChg>
        <pc:picChg chg="del">
          <ac:chgData name="Michael Walker" userId="1221302a3d57b741" providerId="LiveId" clId="{92A58D2F-BAF5-43AA-8481-17D7DDA8BB62}" dt="2023-12-15T17:04:58.537" v="1247" actId="478"/>
          <ac:picMkLst>
            <pc:docMk/>
            <pc:sldMk cId="418970930" sldId="259"/>
            <ac:picMk id="7" creationId="{16C4EDCF-3D5A-F484-3525-F5466AEAFC7F}"/>
          </ac:picMkLst>
        </pc:picChg>
        <pc:picChg chg="del">
          <ac:chgData name="Michael Walker" userId="1221302a3d57b741" providerId="LiveId" clId="{92A58D2F-BAF5-43AA-8481-17D7DDA8BB62}" dt="2023-12-15T17:04:58.537" v="1247" actId="478"/>
          <ac:picMkLst>
            <pc:docMk/>
            <pc:sldMk cId="418970930" sldId="259"/>
            <ac:picMk id="8" creationId="{0E86D0ED-7C9C-13F2-081F-2877A6BA5842}"/>
          </ac:picMkLst>
        </pc:picChg>
        <pc:picChg chg="add del mod">
          <ac:chgData name="Michael Walker" userId="1221302a3d57b741" providerId="LiveId" clId="{92A58D2F-BAF5-43AA-8481-17D7DDA8BB62}" dt="2023-12-15T17:47:07.884" v="3189"/>
          <ac:picMkLst>
            <pc:docMk/>
            <pc:sldMk cId="418970930" sldId="259"/>
            <ac:picMk id="9" creationId="{BE58EB05-742D-AF76-21AC-305B977C580B}"/>
          </ac:picMkLst>
        </pc:picChg>
        <pc:picChg chg="mod">
          <ac:chgData name="Michael Walker" userId="1221302a3d57b741" providerId="LiveId" clId="{92A58D2F-BAF5-43AA-8481-17D7DDA8BB62}" dt="2023-12-15T17:52:42.415" v="3262" actId="1076"/>
          <ac:picMkLst>
            <pc:docMk/>
            <pc:sldMk cId="418970930" sldId="259"/>
            <ac:picMk id="10" creationId="{305273AE-C7C2-C7A7-DC87-6F6DA65208B6}"/>
          </ac:picMkLst>
        </pc:picChg>
        <pc:picChg chg="add del mod">
          <ac:chgData name="Michael Walker" userId="1221302a3d57b741" providerId="LiveId" clId="{92A58D2F-BAF5-43AA-8481-17D7DDA8BB62}" dt="2023-12-15T17:47:07.884" v="3189"/>
          <ac:picMkLst>
            <pc:docMk/>
            <pc:sldMk cId="418970930" sldId="259"/>
            <ac:picMk id="11" creationId="{0E07121B-5F9F-65F5-5679-68A2DE939AE5}"/>
          </ac:picMkLst>
        </pc:picChg>
        <pc:picChg chg="mod">
          <ac:chgData name="Michael Walker" userId="1221302a3d57b741" providerId="LiveId" clId="{92A58D2F-BAF5-43AA-8481-17D7DDA8BB62}" dt="2023-12-15T17:52:38.793" v="3261" actId="1076"/>
          <ac:picMkLst>
            <pc:docMk/>
            <pc:sldMk cId="418970930" sldId="259"/>
            <ac:picMk id="12" creationId="{A033B09C-5C10-7338-C62E-6588CC31733D}"/>
          </ac:picMkLst>
        </pc:picChg>
        <pc:picChg chg="add mod">
          <ac:chgData name="Michael Walker" userId="1221302a3d57b741" providerId="LiveId" clId="{92A58D2F-BAF5-43AA-8481-17D7DDA8BB62}" dt="2023-12-15T17:47:21.342" v="3195" actId="164"/>
          <ac:picMkLst>
            <pc:docMk/>
            <pc:sldMk cId="418970930" sldId="259"/>
            <ac:picMk id="13" creationId="{9572021C-8F78-BEE8-B8CD-66626FB048E7}"/>
          </ac:picMkLst>
        </pc:picChg>
        <pc:picChg chg="add mod">
          <ac:chgData name="Michael Walker" userId="1221302a3d57b741" providerId="LiveId" clId="{92A58D2F-BAF5-43AA-8481-17D7DDA8BB62}" dt="2023-12-15T17:47:21.342" v="3195" actId="164"/>
          <ac:picMkLst>
            <pc:docMk/>
            <pc:sldMk cId="418970930" sldId="259"/>
            <ac:picMk id="14" creationId="{31F0F0B3-9A57-6F0A-5E68-08E24D32D46F}"/>
          </ac:picMkLst>
        </pc:picChg>
        <pc:picChg chg="add mod">
          <ac:chgData name="Michael Walker" userId="1221302a3d57b741" providerId="LiveId" clId="{92A58D2F-BAF5-43AA-8481-17D7DDA8BB62}" dt="2023-12-15T17:47:21.342" v="3195" actId="164"/>
          <ac:picMkLst>
            <pc:docMk/>
            <pc:sldMk cId="418970930" sldId="259"/>
            <ac:picMk id="15" creationId="{371D7D94-EE21-20FA-8395-4631EF4FEEAA}"/>
          </ac:picMkLst>
        </pc:picChg>
        <pc:picChg chg="add mod">
          <ac:chgData name="Michael Walker" userId="1221302a3d57b741" providerId="LiveId" clId="{92A58D2F-BAF5-43AA-8481-17D7DDA8BB62}" dt="2023-12-15T17:47:21.342" v="3195" actId="164"/>
          <ac:picMkLst>
            <pc:docMk/>
            <pc:sldMk cId="418970930" sldId="259"/>
            <ac:picMk id="16" creationId="{F14A2E39-5E1A-D57A-BDAE-2E851428C549}"/>
          </ac:picMkLst>
        </pc:picChg>
      </pc:sldChg>
      <pc:sldChg chg="addSp delSp add del mod">
        <pc:chgData name="Michael Walker" userId="1221302a3d57b741" providerId="LiveId" clId="{92A58D2F-BAF5-43AA-8481-17D7DDA8BB62}" dt="2023-12-15T17:54:53.696" v="3314" actId="47"/>
        <pc:sldMkLst>
          <pc:docMk/>
          <pc:sldMk cId="2408415439" sldId="260"/>
        </pc:sldMkLst>
        <pc:spChg chg="del">
          <ac:chgData name="Michael Walker" userId="1221302a3d57b741" providerId="LiveId" clId="{92A58D2F-BAF5-43AA-8481-17D7DDA8BB62}" dt="2023-12-15T17:47:15.430" v="3193" actId="21"/>
          <ac:spMkLst>
            <pc:docMk/>
            <pc:sldMk cId="2408415439" sldId="260"/>
            <ac:spMk id="26" creationId="{1431DEDD-50C4-3944-3C49-F531C5BFA6A7}"/>
          </ac:spMkLst>
        </pc:spChg>
        <pc:spChg chg="del">
          <ac:chgData name="Michael Walker" userId="1221302a3d57b741" providerId="LiveId" clId="{92A58D2F-BAF5-43AA-8481-17D7DDA8BB62}" dt="2023-12-15T17:47:15.430" v="3193" actId="21"/>
          <ac:spMkLst>
            <pc:docMk/>
            <pc:sldMk cId="2408415439" sldId="260"/>
            <ac:spMk id="27" creationId="{5224CE21-C1CD-FFD0-EAE3-CD51AB8EAB40}"/>
          </ac:spMkLst>
        </pc:spChg>
        <pc:spChg chg="del">
          <ac:chgData name="Michael Walker" userId="1221302a3d57b741" providerId="LiveId" clId="{92A58D2F-BAF5-43AA-8481-17D7DDA8BB62}" dt="2023-12-15T17:47:15.430" v="3193" actId="21"/>
          <ac:spMkLst>
            <pc:docMk/>
            <pc:sldMk cId="2408415439" sldId="260"/>
            <ac:spMk id="28" creationId="{EDF7D02C-535C-86FD-7E62-67836B8E7ACD}"/>
          </ac:spMkLst>
        </pc:spChg>
        <pc:spChg chg="del">
          <ac:chgData name="Michael Walker" userId="1221302a3d57b741" providerId="LiveId" clId="{92A58D2F-BAF5-43AA-8481-17D7DDA8BB62}" dt="2023-12-15T17:47:15.430" v="3193" actId="21"/>
          <ac:spMkLst>
            <pc:docMk/>
            <pc:sldMk cId="2408415439" sldId="260"/>
            <ac:spMk id="29" creationId="{5F06CCA4-1552-9D4F-5992-D258BB6F753D}"/>
          </ac:spMkLst>
        </pc:spChg>
        <pc:grpChg chg="del">
          <ac:chgData name="Michael Walker" userId="1221302a3d57b741" providerId="LiveId" clId="{92A58D2F-BAF5-43AA-8481-17D7DDA8BB62}" dt="2023-12-15T17:52:57.779" v="3264" actId="21"/>
          <ac:grpSpMkLst>
            <pc:docMk/>
            <pc:sldMk cId="2408415439" sldId="260"/>
            <ac:grpSpMk id="30" creationId="{6E086A3C-1F99-72AB-F2A3-9F58892E713E}"/>
          </ac:grpSpMkLst>
        </pc:grpChg>
        <pc:picChg chg="add del">
          <ac:chgData name="Michael Walker" userId="1221302a3d57b741" providerId="LiveId" clId="{92A58D2F-BAF5-43AA-8481-17D7DDA8BB62}" dt="2023-12-15T17:47:15.430" v="3193" actId="21"/>
          <ac:picMkLst>
            <pc:docMk/>
            <pc:sldMk cId="2408415439" sldId="260"/>
            <ac:picMk id="14" creationId="{87654F23-6A65-61A3-3777-C8438247DC4E}"/>
          </ac:picMkLst>
        </pc:picChg>
        <pc:picChg chg="add del">
          <ac:chgData name="Michael Walker" userId="1221302a3d57b741" providerId="LiveId" clId="{92A58D2F-BAF5-43AA-8481-17D7DDA8BB62}" dt="2023-12-15T17:47:15.430" v="3193" actId="21"/>
          <ac:picMkLst>
            <pc:docMk/>
            <pc:sldMk cId="2408415439" sldId="260"/>
            <ac:picMk id="15" creationId="{CBBA910F-4FB5-5E38-EBA9-8786E6F07771}"/>
          </ac:picMkLst>
        </pc:picChg>
        <pc:picChg chg="add del">
          <ac:chgData name="Michael Walker" userId="1221302a3d57b741" providerId="LiveId" clId="{92A58D2F-BAF5-43AA-8481-17D7DDA8BB62}" dt="2023-12-15T17:47:15.430" v="3193" actId="21"/>
          <ac:picMkLst>
            <pc:docMk/>
            <pc:sldMk cId="2408415439" sldId="260"/>
            <ac:picMk id="16" creationId="{54097C4E-AA68-8416-D4BA-1AE4C5A32144}"/>
          </ac:picMkLst>
        </pc:picChg>
        <pc:picChg chg="add del">
          <ac:chgData name="Michael Walker" userId="1221302a3d57b741" providerId="LiveId" clId="{92A58D2F-BAF5-43AA-8481-17D7DDA8BB62}" dt="2023-12-15T17:47:15.430" v="3193" actId="21"/>
          <ac:picMkLst>
            <pc:docMk/>
            <pc:sldMk cId="2408415439" sldId="260"/>
            <ac:picMk id="17" creationId="{E2F96DC9-F1B4-831C-A6B2-7CEE80F75B1C}"/>
          </ac:picMkLst>
        </pc:picChg>
      </pc:sldChg>
      <pc:sldChg chg="del">
        <pc:chgData name="Michael Walker" userId="1221302a3d57b741" providerId="LiveId" clId="{92A58D2F-BAF5-43AA-8481-17D7DDA8BB62}" dt="2023-12-15T17:32:22.360" v="2497" actId="47"/>
        <pc:sldMkLst>
          <pc:docMk/>
          <pc:sldMk cId="2337350953" sldId="261"/>
        </pc:sldMkLst>
      </pc:sldChg>
      <pc:sldChg chg="addSp delSp modSp add mod delAnim">
        <pc:chgData name="Michael Walker" userId="1221302a3d57b741" providerId="LiveId" clId="{92A58D2F-BAF5-43AA-8481-17D7DDA8BB62}" dt="2023-12-15T17:54:39.538" v="3311" actId="1076"/>
        <pc:sldMkLst>
          <pc:docMk/>
          <pc:sldMk cId="1757627378" sldId="262"/>
        </pc:sldMkLst>
        <pc:spChg chg="del">
          <ac:chgData name="Michael Walker" userId="1221302a3d57b741" providerId="LiveId" clId="{92A58D2F-BAF5-43AA-8481-17D7DDA8BB62}" dt="2023-12-15T17:06:06.943" v="1316" actId="478"/>
          <ac:spMkLst>
            <pc:docMk/>
            <pc:sldMk cId="1757627378" sldId="262"/>
            <ac:spMk id="2" creationId="{159F4A84-377B-C9FC-9C80-F2D683850ED2}"/>
          </ac:spMkLst>
        </pc:spChg>
        <pc:spChg chg="add del mod">
          <ac:chgData name="Michael Walker" userId="1221302a3d57b741" providerId="LiveId" clId="{92A58D2F-BAF5-43AA-8481-17D7DDA8BB62}" dt="2023-12-15T17:05:34.401" v="1254" actId="478"/>
          <ac:spMkLst>
            <pc:docMk/>
            <pc:sldMk cId="1757627378" sldId="262"/>
            <ac:spMk id="5" creationId="{F28B1E39-4FAC-2846-2A49-0FA1F5F5B1DF}"/>
          </ac:spMkLst>
        </pc:spChg>
        <pc:spChg chg="add mod">
          <ac:chgData name="Michael Walker" userId="1221302a3d57b741" providerId="LiveId" clId="{92A58D2F-BAF5-43AA-8481-17D7DDA8BB62}" dt="2023-12-15T17:53:25.458" v="3299" actId="1038"/>
          <ac:spMkLst>
            <pc:docMk/>
            <pc:sldMk cId="1757627378" sldId="262"/>
            <ac:spMk id="7" creationId="{39832F74-6A53-56FB-A859-520AF89B27E0}"/>
          </ac:spMkLst>
        </pc:spChg>
        <pc:spChg chg="add del mod">
          <ac:chgData name="Michael Walker" userId="1221302a3d57b741" providerId="LiveId" clId="{92A58D2F-BAF5-43AA-8481-17D7DDA8BB62}" dt="2023-12-15T17:06:09.231" v="1317" actId="478"/>
          <ac:spMkLst>
            <pc:docMk/>
            <pc:sldMk cId="1757627378" sldId="262"/>
            <ac:spMk id="9" creationId="{E30718A3-EFC8-6234-E590-40B036784804}"/>
          </ac:spMkLst>
        </pc:spChg>
        <pc:spChg chg="mod">
          <ac:chgData name="Michael Walker" userId="1221302a3d57b741" providerId="LiveId" clId="{92A58D2F-BAF5-43AA-8481-17D7DDA8BB62}" dt="2023-12-15T17:53:00.598" v="3265"/>
          <ac:spMkLst>
            <pc:docMk/>
            <pc:sldMk cId="1757627378" sldId="262"/>
            <ac:spMk id="20" creationId="{2E2C7A92-F323-67A3-0856-5823767D8195}"/>
          </ac:spMkLst>
        </pc:spChg>
        <pc:spChg chg="mod">
          <ac:chgData name="Michael Walker" userId="1221302a3d57b741" providerId="LiveId" clId="{92A58D2F-BAF5-43AA-8481-17D7DDA8BB62}" dt="2023-12-15T17:53:00.598" v="3265"/>
          <ac:spMkLst>
            <pc:docMk/>
            <pc:sldMk cId="1757627378" sldId="262"/>
            <ac:spMk id="22" creationId="{63F3FC6E-9ADB-28FC-F7A1-C5FE1C49D995}"/>
          </ac:spMkLst>
        </pc:spChg>
        <pc:spChg chg="mod">
          <ac:chgData name="Michael Walker" userId="1221302a3d57b741" providerId="LiveId" clId="{92A58D2F-BAF5-43AA-8481-17D7DDA8BB62}" dt="2023-12-15T17:53:00.598" v="3265"/>
          <ac:spMkLst>
            <pc:docMk/>
            <pc:sldMk cId="1757627378" sldId="262"/>
            <ac:spMk id="23" creationId="{831F9E41-66FF-48CB-3587-6BA7ED90C094}"/>
          </ac:spMkLst>
        </pc:spChg>
        <pc:spChg chg="mod">
          <ac:chgData name="Michael Walker" userId="1221302a3d57b741" providerId="LiveId" clId="{92A58D2F-BAF5-43AA-8481-17D7DDA8BB62}" dt="2023-12-15T17:53:00.598" v="3265"/>
          <ac:spMkLst>
            <pc:docMk/>
            <pc:sldMk cId="1757627378" sldId="262"/>
            <ac:spMk id="24" creationId="{0357E449-4724-CA97-AB91-23165DAD8938}"/>
          </ac:spMkLst>
        </pc:spChg>
        <pc:spChg chg="mod">
          <ac:chgData name="Michael Walker" userId="1221302a3d57b741" providerId="LiveId" clId="{92A58D2F-BAF5-43AA-8481-17D7DDA8BB62}" dt="2023-12-15T17:53:00.598" v="3265"/>
          <ac:spMkLst>
            <pc:docMk/>
            <pc:sldMk cId="1757627378" sldId="262"/>
            <ac:spMk id="25" creationId="{89B59DCB-C2D8-B3AE-D8AB-6EB5693F0E6F}"/>
          </ac:spMkLst>
        </pc:spChg>
        <pc:spChg chg="add mod">
          <ac:chgData name="Michael Walker" userId="1221302a3d57b741" providerId="LiveId" clId="{92A58D2F-BAF5-43AA-8481-17D7DDA8BB62}" dt="2023-12-15T17:54:39.538" v="3311" actId="1076"/>
          <ac:spMkLst>
            <pc:docMk/>
            <pc:sldMk cId="1757627378" sldId="262"/>
            <ac:spMk id="26" creationId="{0EBB6087-6D36-FB66-95A7-38785672DF63}"/>
          </ac:spMkLst>
        </pc:spChg>
        <pc:grpChg chg="add mod">
          <ac:chgData name="Michael Walker" userId="1221302a3d57b741" providerId="LiveId" clId="{92A58D2F-BAF5-43AA-8481-17D7DDA8BB62}" dt="2023-12-15T17:53:44.037" v="3304" actId="1076"/>
          <ac:grpSpMkLst>
            <pc:docMk/>
            <pc:sldMk cId="1757627378" sldId="262"/>
            <ac:grpSpMk id="13" creationId="{8841998C-4251-C469-56B3-8E79331BFC9F}"/>
          </ac:grpSpMkLst>
        </pc:grpChg>
        <pc:grpChg chg="add mod">
          <ac:chgData name="Michael Walker" userId="1221302a3d57b741" providerId="LiveId" clId="{92A58D2F-BAF5-43AA-8481-17D7DDA8BB62}" dt="2023-12-15T17:53:07.699" v="3266" actId="1076"/>
          <ac:grpSpMkLst>
            <pc:docMk/>
            <pc:sldMk cId="1757627378" sldId="262"/>
            <ac:grpSpMk id="14" creationId="{75C38861-568F-3AF1-91F9-402288C6B443}"/>
          </ac:grpSpMkLst>
        </pc:grpChg>
        <pc:picChg chg="del mod">
          <ac:chgData name="Michael Walker" userId="1221302a3d57b741" providerId="LiveId" clId="{92A58D2F-BAF5-43AA-8481-17D7DDA8BB62}" dt="2023-12-15T17:03:12.033" v="1190" actId="478"/>
          <ac:picMkLst>
            <pc:docMk/>
            <pc:sldMk cId="1757627378" sldId="262"/>
            <ac:picMk id="4" creationId="{F8D01E39-181C-0005-DF23-B42C63BF4FFD}"/>
          </ac:picMkLst>
        </pc:picChg>
        <pc:picChg chg="mod">
          <ac:chgData name="Michael Walker" userId="1221302a3d57b741" providerId="LiveId" clId="{92A58D2F-BAF5-43AA-8481-17D7DDA8BB62}" dt="2023-12-15T17:53:33.776" v="3301" actId="1076"/>
          <ac:picMkLst>
            <pc:docMk/>
            <pc:sldMk cId="1757627378" sldId="262"/>
            <ac:picMk id="6" creationId="{41E90708-F88A-E91D-9091-FDC239CB8D8B}"/>
          </ac:picMkLst>
        </pc:picChg>
        <pc:picChg chg="mod">
          <ac:chgData name="Michael Walker" userId="1221302a3d57b741" providerId="LiveId" clId="{92A58D2F-BAF5-43AA-8481-17D7DDA8BB62}" dt="2023-12-15T17:53:00.598" v="3265"/>
          <ac:picMkLst>
            <pc:docMk/>
            <pc:sldMk cId="1757627378" sldId="262"/>
            <ac:picMk id="15" creationId="{A05279AD-E3A0-40AD-265C-CB8A47A5BFDA}"/>
          </ac:picMkLst>
        </pc:picChg>
        <pc:picChg chg="mod">
          <ac:chgData name="Michael Walker" userId="1221302a3d57b741" providerId="LiveId" clId="{92A58D2F-BAF5-43AA-8481-17D7DDA8BB62}" dt="2023-12-15T17:53:00.598" v="3265"/>
          <ac:picMkLst>
            <pc:docMk/>
            <pc:sldMk cId="1757627378" sldId="262"/>
            <ac:picMk id="16" creationId="{AF32B993-1E93-EAB3-F3D0-3820046696D0}"/>
          </ac:picMkLst>
        </pc:picChg>
        <pc:picChg chg="mod">
          <ac:chgData name="Michael Walker" userId="1221302a3d57b741" providerId="LiveId" clId="{92A58D2F-BAF5-43AA-8481-17D7DDA8BB62}" dt="2023-12-15T17:53:00.598" v="3265"/>
          <ac:picMkLst>
            <pc:docMk/>
            <pc:sldMk cId="1757627378" sldId="262"/>
            <ac:picMk id="17" creationId="{65FA726E-EF9A-4B4E-8EC6-0099E0F46DE5}"/>
          </ac:picMkLst>
        </pc:picChg>
        <pc:picChg chg="mod">
          <ac:chgData name="Michael Walker" userId="1221302a3d57b741" providerId="LiveId" clId="{92A58D2F-BAF5-43AA-8481-17D7DDA8BB62}" dt="2023-12-15T17:53:00.598" v="3265"/>
          <ac:picMkLst>
            <pc:docMk/>
            <pc:sldMk cId="1757627378" sldId="262"/>
            <ac:picMk id="18" creationId="{2DA76C15-9EBD-31AF-0943-147FEE2BF1D3}"/>
          </ac:picMkLst>
        </pc:picChg>
        <pc:picChg chg="mod">
          <ac:chgData name="Michael Walker" userId="1221302a3d57b741" providerId="LiveId" clId="{92A58D2F-BAF5-43AA-8481-17D7DDA8BB62}" dt="2023-12-15T17:53:00.598" v="3265"/>
          <ac:picMkLst>
            <pc:docMk/>
            <pc:sldMk cId="1757627378" sldId="262"/>
            <ac:picMk id="19" creationId="{398A0F3B-EC60-AE22-A1BC-0EEE99588653}"/>
          </ac:picMkLst>
        </pc:picChg>
        <pc:cxnChg chg="add mod">
          <ac:chgData name="Michael Walker" userId="1221302a3d57b741" providerId="LiveId" clId="{92A58D2F-BAF5-43AA-8481-17D7DDA8BB62}" dt="2023-12-15T17:52:52.133" v="3263" actId="164"/>
          <ac:cxnSpMkLst>
            <pc:docMk/>
            <pc:sldMk cId="1757627378" sldId="262"/>
            <ac:cxnSpMk id="11" creationId="{844D14E0-A14D-F359-AB4A-2C6932974168}"/>
          </ac:cxnSpMkLst>
        </pc:cxnChg>
        <pc:cxnChg chg="mod">
          <ac:chgData name="Michael Walker" userId="1221302a3d57b741" providerId="LiveId" clId="{92A58D2F-BAF5-43AA-8481-17D7DDA8BB62}" dt="2023-12-15T17:53:00.598" v="3265"/>
          <ac:cxnSpMkLst>
            <pc:docMk/>
            <pc:sldMk cId="1757627378" sldId="262"/>
            <ac:cxnSpMk id="21" creationId="{B31CFBCF-80EE-203A-9978-93DAF83CB9A5}"/>
          </ac:cxnSpMkLst>
        </pc:cxnChg>
      </pc:sldChg>
      <pc:sldChg chg="addSp delSp modSp add del mod">
        <pc:chgData name="Michael Walker" userId="1221302a3d57b741" providerId="LiveId" clId="{92A58D2F-BAF5-43AA-8481-17D7DDA8BB62}" dt="2023-12-15T16:16:02.515" v="150" actId="47"/>
        <pc:sldMkLst>
          <pc:docMk/>
          <pc:sldMk cId="4150835443" sldId="263"/>
        </pc:sldMkLst>
        <pc:spChg chg="add mod">
          <ac:chgData name="Michael Walker" userId="1221302a3d57b741" providerId="LiveId" clId="{92A58D2F-BAF5-43AA-8481-17D7DDA8BB62}" dt="2023-12-15T16:07:34.279" v="61" actId="21"/>
          <ac:spMkLst>
            <pc:docMk/>
            <pc:sldMk cId="4150835443" sldId="263"/>
            <ac:spMk id="3" creationId="{DB49AA40-3FB7-3095-A681-23A6D3BACA9A}"/>
          </ac:spMkLst>
        </pc:spChg>
        <pc:spChg chg="del mod">
          <ac:chgData name="Michael Walker" userId="1221302a3d57b741" providerId="LiveId" clId="{92A58D2F-BAF5-43AA-8481-17D7DDA8BB62}" dt="2023-12-15T16:07:34.279" v="61" actId="21"/>
          <ac:spMkLst>
            <pc:docMk/>
            <pc:sldMk cId="4150835443" sldId="263"/>
            <ac:spMk id="4" creationId="{36CD7232-E2CE-C465-AD3C-CB5B880E83F3}"/>
          </ac:spMkLst>
        </pc:spChg>
        <pc:picChg chg="add del">
          <ac:chgData name="Michael Walker" userId="1221302a3d57b741" providerId="LiveId" clId="{92A58D2F-BAF5-43AA-8481-17D7DDA8BB62}" dt="2023-12-15T16:07:06.818" v="55" actId="21"/>
          <ac:picMkLst>
            <pc:docMk/>
            <pc:sldMk cId="4150835443" sldId="263"/>
            <ac:picMk id="9" creationId="{B27923B1-8726-7DC4-C5E6-1B3B1555BCC9}"/>
          </ac:picMkLst>
        </pc:picChg>
      </pc:sldChg>
      <pc:sldChg chg="addSp delSp modSp add mod">
        <pc:chgData name="Michael Walker" userId="1221302a3d57b741" providerId="LiveId" clId="{92A58D2F-BAF5-43AA-8481-17D7DDA8BB62}" dt="2023-12-15T17:13:44.777" v="1488" actId="14100"/>
        <pc:sldMkLst>
          <pc:docMk/>
          <pc:sldMk cId="3719457361" sldId="264"/>
        </pc:sldMkLst>
        <pc:spChg chg="add mod">
          <ac:chgData name="Michael Walker" userId="1221302a3d57b741" providerId="LiveId" clId="{92A58D2F-BAF5-43AA-8481-17D7DDA8BB62}" dt="2023-12-15T17:13:28.752" v="1484" actId="14100"/>
          <ac:spMkLst>
            <pc:docMk/>
            <pc:sldMk cId="3719457361" sldId="264"/>
            <ac:spMk id="2" creationId="{12DAC23F-1CE4-D841-5F44-9ED8AE748246}"/>
          </ac:spMkLst>
        </pc:spChg>
        <pc:spChg chg="add del mod">
          <ac:chgData name="Michael Walker" userId="1221302a3d57b741" providerId="LiveId" clId="{92A58D2F-BAF5-43AA-8481-17D7DDA8BB62}" dt="2023-12-15T17:13:35.200" v="1486" actId="478"/>
          <ac:spMkLst>
            <pc:docMk/>
            <pc:sldMk cId="3719457361" sldId="264"/>
            <ac:spMk id="4" creationId="{D89EA66D-3707-40CF-56B5-E17776077B1F}"/>
          </ac:spMkLst>
        </pc:spChg>
        <pc:spChg chg="del">
          <ac:chgData name="Michael Walker" userId="1221302a3d57b741" providerId="LiveId" clId="{92A58D2F-BAF5-43AA-8481-17D7DDA8BB62}" dt="2023-12-15T17:13:32.392" v="1485" actId="478"/>
          <ac:spMkLst>
            <pc:docMk/>
            <pc:sldMk cId="3719457361" sldId="264"/>
            <ac:spMk id="11" creationId="{86B9FDE3-9F11-A1B6-3515-0D8A26182884}"/>
          </ac:spMkLst>
        </pc:spChg>
        <pc:spChg chg="del">
          <ac:chgData name="Michael Walker" userId="1221302a3d57b741" providerId="LiveId" clId="{92A58D2F-BAF5-43AA-8481-17D7DDA8BB62}" dt="2023-12-15T17:10:11.434" v="1342" actId="478"/>
          <ac:spMkLst>
            <pc:docMk/>
            <pc:sldMk cId="3719457361" sldId="264"/>
            <ac:spMk id="12" creationId="{B3FC9473-73B7-AD50-593A-B09DEE1B6D8F}"/>
          </ac:spMkLst>
        </pc:spChg>
        <pc:grpChg chg="mod">
          <ac:chgData name="Michael Walker" userId="1221302a3d57b741" providerId="LiveId" clId="{92A58D2F-BAF5-43AA-8481-17D7DDA8BB62}" dt="2023-12-15T17:13:44.777" v="1488" actId="14100"/>
          <ac:grpSpMkLst>
            <pc:docMk/>
            <pc:sldMk cId="3719457361" sldId="264"/>
            <ac:grpSpMk id="10" creationId="{C67F7CE1-764B-A092-E6CA-F8D259A573A4}"/>
          </ac:grpSpMkLst>
        </pc:grpChg>
      </pc:sldChg>
      <pc:sldChg chg="addSp delSp modSp add mod">
        <pc:chgData name="Michael Walker" userId="1221302a3d57b741" providerId="LiveId" clId="{92A58D2F-BAF5-43AA-8481-17D7DDA8BB62}" dt="2023-12-15T18:23:17.610" v="3527" actId="6549"/>
        <pc:sldMkLst>
          <pc:docMk/>
          <pc:sldMk cId="4271419494" sldId="265"/>
        </pc:sldMkLst>
        <pc:spChg chg="del">
          <ac:chgData name="Michael Walker" userId="1221302a3d57b741" providerId="LiveId" clId="{92A58D2F-BAF5-43AA-8481-17D7DDA8BB62}" dt="2023-12-15T17:16:16.077" v="1638" actId="478"/>
          <ac:spMkLst>
            <pc:docMk/>
            <pc:sldMk cId="4271419494" sldId="265"/>
            <ac:spMk id="2" creationId="{052CF955-16B7-3278-F1FF-DC7CDE69AB36}"/>
          </ac:spMkLst>
        </pc:spChg>
        <pc:spChg chg="mod">
          <ac:chgData name="Michael Walker" userId="1221302a3d57b741" providerId="LiveId" clId="{92A58D2F-BAF5-43AA-8481-17D7DDA8BB62}" dt="2023-12-15T18:23:17.610" v="3527" actId="6549"/>
          <ac:spMkLst>
            <pc:docMk/>
            <pc:sldMk cId="4271419494" sldId="265"/>
            <ac:spMk id="3" creationId="{E4524309-2FE8-0453-D89D-FC16248F8D87}"/>
          </ac:spMkLst>
        </pc:spChg>
        <pc:spChg chg="add mod">
          <ac:chgData name="Michael Walker" userId="1221302a3d57b741" providerId="LiveId" clId="{92A58D2F-BAF5-43AA-8481-17D7DDA8BB62}" dt="2023-12-15T17:26:16.573" v="2043" actId="6549"/>
          <ac:spMkLst>
            <pc:docMk/>
            <pc:sldMk cId="4271419494" sldId="265"/>
            <ac:spMk id="4" creationId="{CB698864-1455-EDFA-AFD9-66DD60FFAC9C}"/>
          </ac:spMkLst>
        </pc:spChg>
        <pc:spChg chg="add del mod">
          <ac:chgData name="Michael Walker" userId="1221302a3d57b741" providerId="LiveId" clId="{92A58D2F-BAF5-43AA-8481-17D7DDA8BB62}" dt="2023-12-15T17:16:18.023" v="1639" actId="478"/>
          <ac:spMkLst>
            <pc:docMk/>
            <pc:sldMk cId="4271419494" sldId="265"/>
            <ac:spMk id="6" creationId="{A1A8416B-C485-BA99-AE64-A05500C859F2}"/>
          </ac:spMkLst>
        </pc:spChg>
      </pc:sldChg>
      <pc:sldChg chg="addSp delSp modSp add mod">
        <pc:chgData name="Michael Walker" userId="1221302a3d57b741" providerId="LiveId" clId="{92A58D2F-BAF5-43AA-8481-17D7DDA8BB62}" dt="2023-12-15T22:59:55.666" v="4941" actId="20577"/>
        <pc:sldMkLst>
          <pc:docMk/>
          <pc:sldMk cId="998174606" sldId="266"/>
        </pc:sldMkLst>
        <pc:spChg chg="del">
          <ac:chgData name="Michael Walker" userId="1221302a3d57b741" providerId="LiveId" clId="{92A58D2F-BAF5-43AA-8481-17D7DDA8BB62}" dt="2023-12-15T17:15:36.318" v="1603" actId="478"/>
          <ac:spMkLst>
            <pc:docMk/>
            <pc:sldMk cId="998174606" sldId="266"/>
            <ac:spMk id="2" creationId="{052CF955-16B7-3278-F1FF-DC7CDE69AB36}"/>
          </ac:spMkLst>
        </pc:spChg>
        <pc:spChg chg="add mod">
          <ac:chgData name="Michael Walker" userId="1221302a3d57b741" providerId="LiveId" clId="{92A58D2F-BAF5-43AA-8481-17D7DDA8BB62}" dt="2023-12-15T17:15:33.191" v="1602" actId="20577"/>
          <ac:spMkLst>
            <pc:docMk/>
            <pc:sldMk cId="998174606" sldId="266"/>
            <ac:spMk id="3" creationId="{70922F0F-0FE9-A3B9-217B-87F9531BC315}"/>
          </ac:spMkLst>
        </pc:spChg>
        <pc:spChg chg="mod">
          <ac:chgData name="Michael Walker" userId="1221302a3d57b741" providerId="LiveId" clId="{92A58D2F-BAF5-43AA-8481-17D7DDA8BB62}" dt="2023-12-15T17:38:37.648" v="2638" actId="6549"/>
          <ac:spMkLst>
            <pc:docMk/>
            <pc:sldMk cId="998174606" sldId="266"/>
            <ac:spMk id="5" creationId="{91DF9615-C69C-FDBE-414F-230F18E614BB}"/>
          </ac:spMkLst>
        </pc:spChg>
        <pc:spChg chg="add del mod">
          <ac:chgData name="Michael Walker" userId="1221302a3d57b741" providerId="LiveId" clId="{92A58D2F-BAF5-43AA-8481-17D7DDA8BB62}" dt="2023-12-15T17:15:38.331" v="1604" actId="478"/>
          <ac:spMkLst>
            <pc:docMk/>
            <pc:sldMk cId="998174606" sldId="266"/>
            <ac:spMk id="7" creationId="{F79F58F0-2022-D4BC-3A93-12656F5B9B32}"/>
          </ac:spMkLst>
        </pc:spChg>
        <pc:spChg chg="add mod">
          <ac:chgData name="Michael Walker" userId="1221302a3d57b741" providerId="LiveId" clId="{92A58D2F-BAF5-43AA-8481-17D7DDA8BB62}" dt="2023-12-15T22:59:55.666" v="4941" actId="20577"/>
          <ac:spMkLst>
            <pc:docMk/>
            <pc:sldMk cId="998174606" sldId="266"/>
            <ac:spMk id="8" creationId="{53303DC0-CFDF-65AE-1356-DE91164DB02F}"/>
          </ac:spMkLst>
        </pc:spChg>
        <pc:picChg chg="mod">
          <ac:chgData name="Michael Walker" userId="1221302a3d57b741" providerId="LiveId" clId="{92A58D2F-BAF5-43AA-8481-17D7DDA8BB62}" dt="2023-12-15T18:23:37.204" v="3530" actId="14100"/>
          <ac:picMkLst>
            <pc:docMk/>
            <pc:sldMk cId="998174606" sldId="266"/>
            <ac:picMk id="4" creationId="{6FF185F5-E167-2FC6-043C-293114A0138E}"/>
          </ac:picMkLst>
        </pc:picChg>
      </pc:sldChg>
      <pc:sldChg chg="addSp delSp modSp add mod">
        <pc:chgData name="Michael Walker" userId="1221302a3d57b741" providerId="LiveId" clId="{92A58D2F-BAF5-43AA-8481-17D7DDA8BB62}" dt="2023-12-15T22:40:17.074" v="4630" actId="20577"/>
        <pc:sldMkLst>
          <pc:docMk/>
          <pc:sldMk cId="2007017194" sldId="267"/>
        </pc:sldMkLst>
        <pc:spChg chg="del">
          <ac:chgData name="Michael Walker" userId="1221302a3d57b741" providerId="LiveId" clId="{92A58D2F-BAF5-43AA-8481-17D7DDA8BB62}" dt="2023-12-15T17:14:28.700" v="1516" actId="478"/>
          <ac:spMkLst>
            <pc:docMk/>
            <pc:sldMk cId="2007017194" sldId="267"/>
            <ac:spMk id="2" creationId="{8F67AB12-5B57-4D42-FD52-18D157305B84}"/>
          </ac:spMkLst>
        </pc:spChg>
        <pc:spChg chg="del">
          <ac:chgData name="Michael Walker" userId="1221302a3d57b741" providerId="LiveId" clId="{92A58D2F-BAF5-43AA-8481-17D7DDA8BB62}" dt="2023-12-15T17:38:15.889" v="2623" actId="478"/>
          <ac:spMkLst>
            <pc:docMk/>
            <pc:sldMk cId="2007017194" sldId="267"/>
            <ac:spMk id="3" creationId="{C2A7AA45-518C-1A55-8A6F-9FBBBBAFA97C}"/>
          </ac:spMkLst>
        </pc:spChg>
        <pc:spChg chg="add mod">
          <ac:chgData name="Michael Walker" userId="1221302a3d57b741" providerId="LiveId" clId="{92A58D2F-BAF5-43AA-8481-17D7DDA8BB62}" dt="2023-12-15T17:14:25.185" v="1515" actId="20577"/>
          <ac:spMkLst>
            <pc:docMk/>
            <pc:sldMk cId="2007017194" sldId="267"/>
            <ac:spMk id="4" creationId="{0F5A250D-9F1F-BC5A-E6A8-4CB54686C9F9}"/>
          </ac:spMkLst>
        </pc:spChg>
        <pc:spChg chg="add del mod">
          <ac:chgData name="Michael Walker" userId="1221302a3d57b741" providerId="LiveId" clId="{92A58D2F-BAF5-43AA-8481-17D7DDA8BB62}" dt="2023-12-15T17:14:31.082" v="1517" actId="478"/>
          <ac:spMkLst>
            <pc:docMk/>
            <pc:sldMk cId="2007017194" sldId="267"/>
            <ac:spMk id="6" creationId="{FF9F7EC9-6C6D-C775-8EAA-917AB6B48284}"/>
          </ac:spMkLst>
        </pc:spChg>
        <pc:spChg chg="add mod">
          <ac:chgData name="Michael Walker" userId="1221302a3d57b741" providerId="LiveId" clId="{92A58D2F-BAF5-43AA-8481-17D7DDA8BB62}" dt="2023-12-15T22:40:17.074" v="4630" actId="20577"/>
          <ac:spMkLst>
            <pc:docMk/>
            <pc:sldMk cId="2007017194" sldId="267"/>
            <ac:spMk id="7" creationId="{30740B9D-E350-3D1C-B0D3-4DB82A8C6F06}"/>
          </ac:spMkLst>
        </pc:spChg>
      </pc:sldChg>
      <pc:sldChg chg="add del">
        <pc:chgData name="Michael Walker" userId="1221302a3d57b741" providerId="LiveId" clId="{92A58D2F-BAF5-43AA-8481-17D7DDA8BB62}" dt="2023-12-15T16:39:27.020" v="939" actId="47"/>
        <pc:sldMkLst>
          <pc:docMk/>
          <pc:sldMk cId="227572521" sldId="268"/>
        </pc:sldMkLst>
      </pc:sldChg>
      <pc:sldChg chg="del">
        <pc:chgData name="Michael Walker" userId="1221302a3d57b741" providerId="LiveId" clId="{92A58D2F-BAF5-43AA-8481-17D7DDA8BB62}" dt="2023-12-15T17:32:26.058" v="2500" actId="47"/>
        <pc:sldMkLst>
          <pc:docMk/>
          <pc:sldMk cId="1620078288" sldId="269"/>
        </pc:sldMkLst>
      </pc:sldChg>
      <pc:sldChg chg="add del">
        <pc:chgData name="Michael Walker" userId="1221302a3d57b741" providerId="LiveId" clId="{92A58D2F-BAF5-43AA-8481-17D7DDA8BB62}" dt="2023-12-15T16:16:05.671" v="151" actId="47"/>
        <pc:sldMkLst>
          <pc:docMk/>
          <pc:sldMk cId="742166857" sldId="270"/>
        </pc:sldMkLst>
      </pc:sldChg>
      <pc:sldChg chg="addSp delSp add del mod">
        <pc:chgData name="Michael Walker" userId="1221302a3d57b741" providerId="LiveId" clId="{92A58D2F-BAF5-43AA-8481-17D7DDA8BB62}" dt="2023-12-15T17:12:31.900" v="1413" actId="47"/>
        <pc:sldMkLst>
          <pc:docMk/>
          <pc:sldMk cId="143481829" sldId="271"/>
        </pc:sldMkLst>
        <pc:picChg chg="add del">
          <ac:chgData name="Michael Walker" userId="1221302a3d57b741" providerId="LiveId" clId="{92A58D2F-BAF5-43AA-8481-17D7DDA8BB62}" dt="2023-12-15T16:41:42.714" v="978" actId="22"/>
          <ac:picMkLst>
            <pc:docMk/>
            <pc:sldMk cId="143481829" sldId="271"/>
            <ac:picMk id="5" creationId="{469EE8E4-C5C7-41B5-8091-8DB2DC4DA445}"/>
          </ac:picMkLst>
        </pc:picChg>
      </pc:sldChg>
      <pc:sldChg chg="addSp delSp modSp mod modNotesTx">
        <pc:chgData name="Michael Walker" userId="1221302a3d57b741" providerId="LiveId" clId="{92A58D2F-BAF5-43AA-8481-17D7DDA8BB62}" dt="2023-12-15T22:57:05.579" v="4933" actId="1037"/>
        <pc:sldMkLst>
          <pc:docMk/>
          <pc:sldMk cId="1645064778" sldId="277"/>
        </pc:sldMkLst>
        <pc:spChg chg="add mod">
          <ac:chgData name="Michael Walker" userId="1221302a3d57b741" providerId="LiveId" clId="{92A58D2F-BAF5-43AA-8481-17D7DDA8BB62}" dt="2023-12-15T22:57:05.579" v="4933" actId="1037"/>
          <ac:spMkLst>
            <pc:docMk/>
            <pc:sldMk cId="1645064778" sldId="277"/>
            <ac:spMk id="3" creationId="{138CD525-7526-312C-2487-E69CCCF937BB}"/>
          </ac:spMkLst>
        </pc:spChg>
        <pc:spChg chg="del">
          <ac:chgData name="Michael Walker" userId="1221302a3d57b741" providerId="LiveId" clId="{92A58D2F-BAF5-43AA-8481-17D7DDA8BB62}" dt="2023-12-15T16:23:20.333" v="608" actId="478"/>
          <ac:spMkLst>
            <pc:docMk/>
            <pc:sldMk cId="1645064778" sldId="277"/>
            <ac:spMk id="3" creationId="{BF7D2868-235A-186F-E8F7-0D1A42A565E6}"/>
          </ac:spMkLst>
        </pc:spChg>
        <pc:spChg chg="mod">
          <ac:chgData name="Michael Walker" userId="1221302a3d57b741" providerId="LiveId" clId="{92A58D2F-BAF5-43AA-8481-17D7DDA8BB62}" dt="2023-12-15T16:11:01.373" v="91" actId="20577"/>
          <ac:spMkLst>
            <pc:docMk/>
            <pc:sldMk cId="1645064778" sldId="277"/>
            <ac:spMk id="6" creationId="{2D8CA16E-9DFF-95F1-9433-E1AC32824A6B}"/>
          </ac:spMkLst>
        </pc:spChg>
        <pc:spChg chg="add mod">
          <ac:chgData name="Michael Walker" userId="1221302a3d57b741" providerId="LiveId" clId="{92A58D2F-BAF5-43AA-8481-17D7DDA8BB62}" dt="2023-12-15T16:19:37.553" v="468" actId="1035"/>
          <ac:spMkLst>
            <pc:docMk/>
            <pc:sldMk cId="1645064778" sldId="277"/>
            <ac:spMk id="15" creationId="{005F782B-2DFF-24E3-5B5B-CBBAA79006DA}"/>
          </ac:spMkLst>
        </pc:spChg>
        <pc:spChg chg="del">
          <ac:chgData name="Michael Walker" userId="1221302a3d57b741" providerId="LiveId" clId="{92A58D2F-BAF5-43AA-8481-17D7DDA8BB62}" dt="2023-12-15T16:14:31.558" v="148" actId="478"/>
          <ac:spMkLst>
            <pc:docMk/>
            <pc:sldMk cId="1645064778" sldId="277"/>
            <ac:spMk id="17" creationId="{B04531F0-16F1-1935-37F2-FCC055523FF2}"/>
          </ac:spMkLst>
        </pc:spChg>
        <pc:spChg chg="mod">
          <ac:chgData name="Michael Walker" userId="1221302a3d57b741" providerId="LiveId" clId="{92A58D2F-BAF5-43AA-8481-17D7DDA8BB62}" dt="2023-12-15T16:16:52.648" v="214" actId="1076"/>
          <ac:spMkLst>
            <pc:docMk/>
            <pc:sldMk cId="1645064778" sldId="277"/>
            <ac:spMk id="18" creationId="{99D3933B-03AF-AB58-1522-D7D328C87C73}"/>
          </ac:spMkLst>
        </pc:spChg>
        <pc:spChg chg="add mod">
          <ac:chgData name="Michael Walker" userId="1221302a3d57b741" providerId="LiveId" clId="{92A58D2F-BAF5-43AA-8481-17D7DDA8BB62}" dt="2023-12-15T16:20:47.373" v="519" actId="1036"/>
          <ac:spMkLst>
            <pc:docMk/>
            <pc:sldMk cId="1645064778" sldId="277"/>
            <ac:spMk id="19" creationId="{6EC35BCD-AACE-A1EF-5D93-5063CF151066}"/>
          </ac:spMkLst>
        </pc:spChg>
        <pc:spChg chg="mod">
          <ac:chgData name="Michael Walker" userId="1221302a3d57b741" providerId="LiveId" clId="{92A58D2F-BAF5-43AA-8481-17D7DDA8BB62}" dt="2023-12-15T16:20:57.890" v="546" actId="1036"/>
          <ac:spMkLst>
            <pc:docMk/>
            <pc:sldMk cId="1645064778" sldId="277"/>
            <ac:spMk id="20" creationId="{91F4A05E-17CC-B7C0-6710-1FEA409BA2A9}"/>
          </ac:spMkLst>
        </pc:spChg>
        <pc:spChg chg="add mod">
          <ac:chgData name="Michael Walker" userId="1221302a3d57b741" providerId="LiveId" clId="{92A58D2F-BAF5-43AA-8481-17D7DDA8BB62}" dt="2023-12-15T16:36:54.480" v="909" actId="1036"/>
          <ac:spMkLst>
            <pc:docMk/>
            <pc:sldMk cId="1645064778" sldId="277"/>
            <ac:spMk id="21" creationId="{5AA4A2B3-1C26-1836-FCE0-6F031D3805AB}"/>
          </ac:spMkLst>
        </pc:spChg>
        <pc:spChg chg="add del mod">
          <ac:chgData name="Michael Walker" userId="1221302a3d57b741" providerId="LiveId" clId="{92A58D2F-BAF5-43AA-8481-17D7DDA8BB62}" dt="2023-12-15T16:21:40.559" v="590" actId="478"/>
          <ac:spMkLst>
            <pc:docMk/>
            <pc:sldMk cId="1645064778" sldId="277"/>
            <ac:spMk id="22" creationId="{665ACD34-33E8-D7F0-E87D-2CEC218422FF}"/>
          </ac:spMkLst>
        </pc:spChg>
        <pc:picChg chg="add mod">
          <ac:chgData name="Michael Walker" userId="1221302a3d57b741" providerId="LiveId" clId="{92A58D2F-BAF5-43AA-8481-17D7DDA8BB62}" dt="2023-12-15T16:16:56.115" v="215" actId="1076"/>
          <ac:picMkLst>
            <pc:docMk/>
            <pc:sldMk cId="1645064778" sldId="277"/>
            <ac:picMk id="4" creationId="{4A2D9EDF-A9B6-093B-D7BD-57A72839F192}"/>
          </ac:picMkLst>
        </pc:picChg>
        <pc:picChg chg="add mod">
          <ac:chgData name="Michael Walker" userId="1221302a3d57b741" providerId="LiveId" clId="{92A58D2F-BAF5-43AA-8481-17D7DDA8BB62}" dt="2023-12-15T16:21:01.516" v="558" actId="1036"/>
          <ac:picMkLst>
            <pc:docMk/>
            <pc:sldMk cId="1645064778" sldId="277"/>
            <ac:picMk id="7" creationId="{95016D6D-F83F-B263-AAD7-0631C5A38E8A}"/>
          </ac:picMkLst>
        </pc:picChg>
        <pc:picChg chg="add mod">
          <ac:chgData name="Michael Walker" userId="1221302a3d57b741" providerId="LiveId" clId="{92A58D2F-BAF5-43AA-8481-17D7DDA8BB62}" dt="2023-12-15T16:21:49.592" v="592" actId="1076"/>
          <ac:picMkLst>
            <pc:docMk/>
            <pc:sldMk cId="1645064778" sldId="277"/>
            <ac:picMk id="9" creationId="{3C3737D0-21D1-2DAF-47F7-FED004929815}"/>
          </ac:picMkLst>
        </pc:picChg>
        <pc:picChg chg="add mod">
          <ac:chgData name="Michael Walker" userId="1221302a3d57b741" providerId="LiveId" clId="{92A58D2F-BAF5-43AA-8481-17D7DDA8BB62}" dt="2023-12-15T16:20:52.953" v="536" actId="1036"/>
          <ac:picMkLst>
            <pc:docMk/>
            <pc:sldMk cId="1645064778" sldId="277"/>
            <ac:picMk id="11" creationId="{22F3C0C1-1071-6DAC-55EE-8D3B2210AFB7}"/>
          </ac:picMkLst>
        </pc:picChg>
        <pc:picChg chg="add mod">
          <ac:chgData name="Michael Walker" userId="1221302a3d57b741" providerId="LiveId" clId="{92A58D2F-BAF5-43AA-8481-17D7DDA8BB62}" dt="2023-12-15T16:36:50.787" v="900" actId="1076"/>
          <ac:picMkLst>
            <pc:docMk/>
            <pc:sldMk cId="1645064778" sldId="277"/>
            <ac:picMk id="13" creationId="{C0AD2491-B4D2-1B58-B760-8BBAAF5B17A2}"/>
          </ac:picMkLst>
        </pc:picChg>
        <pc:picChg chg="del">
          <ac:chgData name="Michael Walker" userId="1221302a3d57b741" providerId="LiveId" clId="{92A58D2F-BAF5-43AA-8481-17D7DDA8BB62}" dt="2023-12-15T16:11:10.163" v="92" actId="478"/>
          <ac:picMkLst>
            <pc:docMk/>
            <pc:sldMk cId="1645064778" sldId="277"/>
            <ac:picMk id="14" creationId="{A9D15F53-D8DF-B95B-D0C2-EA3AAC5DCA51}"/>
          </ac:picMkLst>
        </pc:picChg>
        <pc:picChg chg="del">
          <ac:chgData name="Michael Walker" userId="1221302a3d57b741" providerId="LiveId" clId="{92A58D2F-BAF5-43AA-8481-17D7DDA8BB62}" dt="2023-12-15T16:11:33.165" v="110" actId="478"/>
          <ac:picMkLst>
            <pc:docMk/>
            <pc:sldMk cId="1645064778" sldId="277"/>
            <ac:picMk id="16" creationId="{2803AE2E-F1D1-60E6-0BF9-86985EE9D69A}"/>
          </ac:picMkLst>
        </pc:picChg>
        <pc:cxnChg chg="add mod">
          <ac:chgData name="Michael Walker" userId="1221302a3d57b741" providerId="LiveId" clId="{92A58D2F-BAF5-43AA-8481-17D7DDA8BB62}" dt="2023-12-15T16:22:29.436" v="597" actId="14100"/>
          <ac:cxnSpMkLst>
            <pc:docMk/>
            <pc:sldMk cId="1645064778" sldId="277"/>
            <ac:cxnSpMk id="24" creationId="{D4F835C3-2BC5-7A89-081D-F9081D041B2E}"/>
          </ac:cxnSpMkLst>
        </pc:cxnChg>
        <pc:cxnChg chg="add mod">
          <ac:chgData name="Michael Walker" userId="1221302a3d57b741" providerId="LiveId" clId="{92A58D2F-BAF5-43AA-8481-17D7DDA8BB62}" dt="2023-12-15T16:22:47.714" v="602" actId="1076"/>
          <ac:cxnSpMkLst>
            <pc:docMk/>
            <pc:sldMk cId="1645064778" sldId="277"/>
            <ac:cxnSpMk id="26" creationId="{6FF2BA42-B905-3B43-5EA2-A9F427CD6FCB}"/>
          </ac:cxnSpMkLst>
        </pc:cxnChg>
        <pc:cxnChg chg="add mod">
          <ac:chgData name="Michael Walker" userId="1221302a3d57b741" providerId="LiveId" clId="{92A58D2F-BAF5-43AA-8481-17D7DDA8BB62}" dt="2023-12-15T16:22:58.952" v="605" actId="1076"/>
          <ac:cxnSpMkLst>
            <pc:docMk/>
            <pc:sldMk cId="1645064778" sldId="277"/>
            <ac:cxnSpMk id="29" creationId="{D69C905D-F301-D8D3-2C82-2E9C94E4A35F}"/>
          </ac:cxnSpMkLst>
        </pc:cxnChg>
      </pc:sldChg>
      <pc:sldChg chg="del">
        <pc:chgData name="Michael Walker" userId="1221302a3d57b741" providerId="LiveId" clId="{92A58D2F-BAF5-43AA-8481-17D7DDA8BB62}" dt="2023-12-15T17:32:17.049" v="2494" actId="47"/>
        <pc:sldMkLst>
          <pc:docMk/>
          <pc:sldMk cId="1261450771" sldId="279"/>
        </pc:sldMkLst>
      </pc:sldChg>
      <pc:sldChg chg="del">
        <pc:chgData name="Michael Walker" userId="1221302a3d57b741" providerId="LiveId" clId="{92A58D2F-BAF5-43AA-8481-17D7DDA8BB62}" dt="2023-12-15T17:32:27.817" v="2501" actId="47"/>
        <pc:sldMkLst>
          <pc:docMk/>
          <pc:sldMk cId="1957379615" sldId="280"/>
        </pc:sldMkLst>
      </pc:sldChg>
      <pc:sldChg chg="del">
        <pc:chgData name="Michael Walker" userId="1221302a3d57b741" providerId="LiveId" clId="{92A58D2F-BAF5-43AA-8481-17D7DDA8BB62}" dt="2023-12-15T17:32:29.210" v="2502" actId="47"/>
        <pc:sldMkLst>
          <pc:docMk/>
          <pc:sldMk cId="965637370" sldId="281"/>
        </pc:sldMkLst>
      </pc:sldChg>
      <pc:sldChg chg="addSp delSp modSp del mod modNotesTx">
        <pc:chgData name="Michael Walker" userId="1221302a3d57b741" providerId="LiveId" clId="{92A58D2F-BAF5-43AA-8481-17D7DDA8BB62}" dt="2023-12-15T17:56:55.636" v="3322" actId="47"/>
        <pc:sldMkLst>
          <pc:docMk/>
          <pc:sldMk cId="2502974513" sldId="282"/>
        </pc:sldMkLst>
        <pc:spChg chg="del">
          <ac:chgData name="Michael Walker" userId="1221302a3d57b741" providerId="LiveId" clId="{92A58D2F-BAF5-43AA-8481-17D7DDA8BB62}" dt="2023-12-15T16:39:55.239" v="944" actId="478"/>
          <ac:spMkLst>
            <pc:docMk/>
            <pc:sldMk cId="2502974513" sldId="282"/>
            <ac:spMk id="3" creationId="{9BC3F42A-F5F1-A949-8E9A-3F06C14362A3}"/>
          </ac:spMkLst>
        </pc:spChg>
        <pc:spChg chg="mod">
          <ac:chgData name="Michael Walker" userId="1221302a3d57b741" providerId="LiveId" clId="{92A58D2F-BAF5-43AA-8481-17D7DDA8BB62}" dt="2023-12-15T16:40:04.271" v="972" actId="20577"/>
          <ac:spMkLst>
            <pc:docMk/>
            <pc:sldMk cId="2502974513" sldId="282"/>
            <ac:spMk id="4" creationId="{5F172501-6A68-DFCD-046E-3086E9D48EC5}"/>
          </ac:spMkLst>
        </pc:spChg>
        <pc:spChg chg="add del mod">
          <ac:chgData name="Michael Walker" userId="1221302a3d57b741" providerId="LiveId" clId="{92A58D2F-BAF5-43AA-8481-17D7DDA8BB62}" dt="2023-12-15T16:39:57.045" v="945" actId="478"/>
          <ac:spMkLst>
            <pc:docMk/>
            <pc:sldMk cId="2502974513" sldId="282"/>
            <ac:spMk id="5" creationId="{4039B63F-5E3F-F318-48EC-8A4AF024099D}"/>
          </ac:spMkLst>
        </pc:spChg>
        <pc:picChg chg="add del mod">
          <ac:chgData name="Michael Walker" userId="1221302a3d57b741" providerId="LiveId" clId="{92A58D2F-BAF5-43AA-8481-17D7DDA8BB62}" dt="2023-12-15T16:50:44.644" v="1092" actId="478"/>
          <ac:picMkLst>
            <pc:docMk/>
            <pc:sldMk cId="2502974513" sldId="282"/>
            <ac:picMk id="7" creationId="{C3FC522B-E00F-C54E-5735-35E8FA4DD5F5}"/>
          </ac:picMkLst>
        </pc:picChg>
        <pc:picChg chg="add del">
          <ac:chgData name="Michael Walker" userId="1221302a3d57b741" providerId="LiveId" clId="{92A58D2F-BAF5-43AA-8481-17D7DDA8BB62}" dt="2023-12-15T16:50:42.466" v="1091" actId="478"/>
          <ac:picMkLst>
            <pc:docMk/>
            <pc:sldMk cId="2502974513" sldId="282"/>
            <ac:picMk id="9" creationId="{F49787A5-40E4-2851-5811-09A941FB2658}"/>
          </ac:picMkLst>
        </pc:picChg>
        <pc:picChg chg="add del mod">
          <ac:chgData name="Michael Walker" userId="1221302a3d57b741" providerId="LiveId" clId="{92A58D2F-BAF5-43AA-8481-17D7DDA8BB62}" dt="2023-12-15T17:56:46.681" v="3319" actId="21"/>
          <ac:picMkLst>
            <pc:docMk/>
            <pc:sldMk cId="2502974513" sldId="282"/>
            <ac:picMk id="11" creationId="{A4D6D13C-8778-862B-6108-3B6469A30116}"/>
          </ac:picMkLst>
        </pc:picChg>
      </pc:sldChg>
      <pc:sldChg chg="del">
        <pc:chgData name="Michael Walker" userId="1221302a3d57b741" providerId="LiveId" clId="{92A58D2F-BAF5-43AA-8481-17D7DDA8BB62}" dt="2023-12-15T17:32:12.426" v="2492" actId="47"/>
        <pc:sldMkLst>
          <pc:docMk/>
          <pc:sldMk cId="3446758504" sldId="283"/>
        </pc:sldMkLst>
      </pc:sldChg>
      <pc:sldChg chg="del">
        <pc:chgData name="Michael Walker" userId="1221302a3d57b741" providerId="LiveId" clId="{92A58D2F-BAF5-43AA-8481-17D7DDA8BB62}" dt="2023-12-15T17:32:25.072" v="2499" actId="47"/>
        <pc:sldMkLst>
          <pc:docMk/>
          <pc:sldMk cId="3961873696" sldId="284"/>
        </pc:sldMkLst>
      </pc:sldChg>
      <pc:sldChg chg="del">
        <pc:chgData name="Michael Walker" userId="1221302a3d57b741" providerId="LiveId" clId="{92A58D2F-BAF5-43AA-8481-17D7DDA8BB62}" dt="2023-12-15T17:00:11.833" v="1101" actId="47"/>
        <pc:sldMkLst>
          <pc:docMk/>
          <pc:sldMk cId="1419695317" sldId="285"/>
        </pc:sldMkLst>
      </pc:sldChg>
      <pc:sldChg chg="del">
        <pc:chgData name="Michael Walker" userId="1221302a3d57b741" providerId="LiveId" clId="{92A58D2F-BAF5-43AA-8481-17D7DDA8BB62}" dt="2023-12-15T17:32:24.147" v="2498" actId="47"/>
        <pc:sldMkLst>
          <pc:docMk/>
          <pc:sldMk cId="3427825410" sldId="286"/>
        </pc:sldMkLst>
      </pc:sldChg>
      <pc:sldChg chg="modSp del mod ord">
        <pc:chgData name="Michael Walker" userId="1221302a3d57b741" providerId="LiveId" clId="{92A58D2F-BAF5-43AA-8481-17D7DDA8BB62}" dt="2023-12-15T17:32:08.332" v="2489" actId="47"/>
        <pc:sldMkLst>
          <pc:docMk/>
          <pc:sldMk cId="3584729766" sldId="287"/>
        </pc:sldMkLst>
        <pc:spChg chg="mod">
          <ac:chgData name="Michael Walker" userId="1221302a3d57b741" providerId="LiveId" clId="{92A58D2F-BAF5-43AA-8481-17D7DDA8BB62}" dt="2023-12-15T17:00:37.622" v="1120" actId="20577"/>
          <ac:spMkLst>
            <pc:docMk/>
            <pc:sldMk cId="3584729766" sldId="287"/>
            <ac:spMk id="3" creationId="{861B1B0F-B518-060A-324E-348F7BD41520}"/>
          </ac:spMkLst>
        </pc:spChg>
      </pc:sldChg>
      <pc:sldChg chg="del">
        <pc:chgData name="Michael Walker" userId="1221302a3d57b741" providerId="LiveId" clId="{92A58D2F-BAF5-43AA-8481-17D7DDA8BB62}" dt="2023-12-15T17:32:09.130" v="2490" actId="47"/>
        <pc:sldMkLst>
          <pc:docMk/>
          <pc:sldMk cId="1595250259" sldId="288"/>
        </pc:sldMkLst>
      </pc:sldChg>
      <pc:sldChg chg="del">
        <pc:chgData name="Michael Walker" userId="1221302a3d57b741" providerId="LiveId" clId="{92A58D2F-BAF5-43AA-8481-17D7DDA8BB62}" dt="2023-12-15T17:32:10.840" v="2491" actId="47"/>
        <pc:sldMkLst>
          <pc:docMk/>
          <pc:sldMk cId="59655753" sldId="289"/>
        </pc:sldMkLst>
      </pc:sldChg>
      <pc:sldChg chg="del">
        <pc:chgData name="Michael Walker" userId="1221302a3d57b741" providerId="LiveId" clId="{92A58D2F-BAF5-43AA-8481-17D7DDA8BB62}" dt="2023-12-15T17:32:15.760" v="2493" actId="47"/>
        <pc:sldMkLst>
          <pc:docMk/>
          <pc:sldMk cId="2095262245" sldId="290"/>
        </pc:sldMkLst>
      </pc:sldChg>
      <pc:sldChg chg="del">
        <pc:chgData name="Michael Walker" userId="1221302a3d57b741" providerId="LiveId" clId="{92A58D2F-BAF5-43AA-8481-17D7DDA8BB62}" dt="2023-12-15T17:32:18.441" v="2495" actId="47"/>
        <pc:sldMkLst>
          <pc:docMk/>
          <pc:sldMk cId="1778834752" sldId="291"/>
        </pc:sldMkLst>
      </pc:sldChg>
      <pc:sldChg chg="del">
        <pc:chgData name="Michael Walker" userId="1221302a3d57b741" providerId="LiveId" clId="{92A58D2F-BAF5-43AA-8481-17D7DDA8BB62}" dt="2023-12-15T17:32:20.418" v="2496" actId="47"/>
        <pc:sldMkLst>
          <pc:docMk/>
          <pc:sldMk cId="747069051" sldId="292"/>
        </pc:sldMkLst>
      </pc:sldChg>
      <pc:sldChg chg="addSp delSp modSp add mod modClrScheme chgLayout">
        <pc:chgData name="Michael Walker" userId="1221302a3d57b741" providerId="LiveId" clId="{92A58D2F-BAF5-43AA-8481-17D7DDA8BB62}" dt="2023-12-15T19:46:44.601" v="4241" actId="11"/>
        <pc:sldMkLst>
          <pc:docMk/>
          <pc:sldMk cId="3941767176" sldId="293"/>
        </pc:sldMkLst>
        <pc:spChg chg="mod">
          <ac:chgData name="Michael Walker" userId="1221302a3d57b741" providerId="LiveId" clId="{92A58D2F-BAF5-43AA-8481-17D7DDA8BB62}" dt="2023-12-15T19:21:52.783" v="4235" actId="164"/>
          <ac:spMkLst>
            <pc:docMk/>
            <pc:sldMk cId="3941767176" sldId="293"/>
            <ac:spMk id="4" creationId="{74479F13-2EAD-7840-A0B5-C24886125D04}"/>
          </ac:spMkLst>
        </pc:spChg>
        <pc:spChg chg="mod">
          <ac:chgData name="Michael Walker" userId="1221302a3d57b741" providerId="LiveId" clId="{92A58D2F-BAF5-43AA-8481-17D7DDA8BB62}" dt="2023-12-15T19:21:52.783" v="4235" actId="164"/>
          <ac:spMkLst>
            <pc:docMk/>
            <pc:sldMk cId="3941767176" sldId="293"/>
            <ac:spMk id="6" creationId="{DA56D3E7-B895-2D2C-22AB-A39F3E8C6147}"/>
          </ac:spMkLst>
        </pc:spChg>
        <pc:spChg chg="mod">
          <ac:chgData name="Michael Walker" userId="1221302a3d57b741" providerId="LiveId" clId="{92A58D2F-BAF5-43AA-8481-17D7DDA8BB62}" dt="2023-12-15T19:21:52.783" v="4235" actId="164"/>
          <ac:spMkLst>
            <pc:docMk/>
            <pc:sldMk cId="3941767176" sldId="293"/>
            <ac:spMk id="7" creationId="{10077C05-841D-7201-B1EB-BB518C13FD4B}"/>
          </ac:spMkLst>
        </pc:spChg>
        <pc:spChg chg="mod">
          <ac:chgData name="Michael Walker" userId="1221302a3d57b741" providerId="LiveId" clId="{92A58D2F-BAF5-43AA-8481-17D7DDA8BB62}" dt="2023-12-15T19:21:52.783" v="4235" actId="164"/>
          <ac:spMkLst>
            <pc:docMk/>
            <pc:sldMk cId="3941767176" sldId="293"/>
            <ac:spMk id="9" creationId="{4D116FB9-803B-438D-6DD0-E0D6C6416F9D}"/>
          </ac:spMkLst>
        </pc:spChg>
        <pc:spChg chg="mod">
          <ac:chgData name="Michael Walker" userId="1221302a3d57b741" providerId="LiveId" clId="{92A58D2F-BAF5-43AA-8481-17D7DDA8BB62}" dt="2023-12-15T19:21:52.783" v="4235" actId="164"/>
          <ac:spMkLst>
            <pc:docMk/>
            <pc:sldMk cId="3941767176" sldId="293"/>
            <ac:spMk id="10" creationId="{DF23AEA8-5E5F-E382-686F-15E894F46990}"/>
          </ac:spMkLst>
        </pc:spChg>
        <pc:spChg chg="mod">
          <ac:chgData name="Michael Walker" userId="1221302a3d57b741" providerId="LiveId" clId="{92A58D2F-BAF5-43AA-8481-17D7DDA8BB62}" dt="2023-12-15T19:21:52.783" v="4235" actId="164"/>
          <ac:spMkLst>
            <pc:docMk/>
            <pc:sldMk cId="3941767176" sldId="293"/>
            <ac:spMk id="12" creationId="{CA5EF09B-87B1-CC70-5092-22D90449F497}"/>
          </ac:spMkLst>
        </pc:spChg>
        <pc:spChg chg="mod">
          <ac:chgData name="Michael Walker" userId="1221302a3d57b741" providerId="LiveId" clId="{92A58D2F-BAF5-43AA-8481-17D7DDA8BB62}" dt="2023-12-15T19:21:52.783" v="4235" actId="164"/>
          <ac:spMkLst>
            <pc:docMk/>
            <pc:sldMk cId="3941767176" sldId="293"/>
            <ac:spMk id="14" creationId="{366D5382-7B07-BF99-EFBA-0CBD3B4266D1}"/>
          </ac:spMkLst>
        </pc:spChg>
        <pc:spChg chg="mod">
          <ac:chgData name="Michael Walker" userId="1221302a3d57b741" providerId="LiveId" clId="{92A58D2F-BAF5-43AA-8481-17D7DDA8BB62}" dt="2023-12-15T19:21:52.783" v="4235" actId="164"/>
          <ac:spMkLst>
            <pc:docMk/>
            <pc:sldMk cId="3941767176" sldId="293"/>
            <ac:spMk id="17" creationId="{6F65AC4C-9F33-9450-D376-BC733B17EC7B}"/>
          </ac:spMkLst>
        </pc:spChg>
        <pc:spChg chg="mod">
          <ac:chgData name="Michael Walker" userId="1221302a3d57b741" providerId="LiveId" clId="{92A58D2F-BAF5-43AA-8481-17D7DDA8BB62}" dt="2023-12-15T19:21:52.783" v="4235" actId="164"/>
          <ac:spMkLst>
            <pc:docMk/>
            <pc:sldMk cId="3941767176" sldId="293"/>
            <ac:spMk id="18" creationId="{B17C0DE8-848A-CD7B-316C-2EFBCDE541C1}"/>
          </ac:spMkLst>
        </pc:spChg>
        <pc:spChg chg="mod">
          <ac:chgData name="Michael Walker" userId="1221302a3d57b741" providerId="LiveId" clId="{92A58D2F-BAF5-43AA-8481-17D7DDA8BB62}" dt="2023-12-15T19:21:52.783" v="4235" actId="164"/>
          <ac:spMkLst>
            <pc:docMk/>
            <pc:sldMk cId="3941767176" sldId="293"/>
            <ac:spMk id="19" creationId="{1BF87AE0-CA88-0EE4-6133-F2AA0776AB22}"/>
          </ac:spMkLst>
        </pc:spChg>
        <pc:spChg chg="mod">
          <ac:chgData name="Michael Walker" userId="1221302a3d57b741" providerId="LiveId" clId="{92A58D2F-BAF5-43AA-8481-17D7DDA8BB62}" dt="2023-12-15T19:21:52.783" v="4235" actId="164"/>
          <ac:spMkLst>
            <pc:docMk/>
            <pc:sldMk cId="3941767176" sldId="293"/>
            <ac:spMk id="21" creationId="{6B5A289F-A2B5-A7E8-9536-1E71A9C33875}"/>
          </ac:spMkLst>
        </pc:spChg>
        <pc:spChg chg="mod">
          <ac:chgData name="Michael Walker" userId="1221302a3d57b741" providerId="LiveId" clId="{92A58D2F-BAF5-43AA-8481-17D7DDA8BB62}" dt="2023-12-15T19:21:52.783" v="4235" actId="164"/>
          <ac:spMkLst>
            <pc:docMk/>
            <pc:sldMk cId="3941767176" sldId="293"/>
            <ac:spMk id="22" creationId="{B5B19479-6AB8-73FD-0C59-5A3787F55BDD}"/>
          </ac:spMkLst>
        </pc:spChg>
        <pc:spChg chg="mod">
          <ac:chgData name="Michael Walker" userId="1221302a3d57b741" providerId="LiveId" clId="{92A58D2F-BAF5-43AA-8481-17D7DDA8BB62}" dt="2023-12-15T19:21:52.783" v="4235" actId="164"/>
          <ac:spMkLst>
            <pc:docMk/>
            <pc:sldMk cId="3941767176" sldId="293"/>
            <ac:spMk id="23" creationId="{E43E439F-AB19-1624-2662-5D252D45F677}"/>
          </ac:spMkLst>
        </pc:spChg>
        <pc:spChg chg="mod">
          <ac:chgData name="Michael Walker" userId="1221302a3d57b741" providerId="LiveId" clId="{92A58D2F-BAF5-43AA-8481-17D7DDA8BB62}" dt="2023-12-15T19:21:52.783" v="4235" actId="164"/>
          <ac:spMkLst>
            <pc:docMk/>
            <pc:sldMk cId="3941767176" sldId="293"/>
            <ac:spMk id="24" creationId="{F12AF561-6CD3-0BAA-20F5-564AEB01173E}"/>
          </ac:spMkLst>
        </pc:spChg>
        <pc:spChg chg="mod">
          <ac:chgData name="Michael Walker" userId="1221302a3d57b741" providerId="LiveId" clId="{92A58D2F-BAF5-43AA-8481-17D7DDA8BB62}" dt="2023-12-15T19:21:52.783" v="4235" actId="164"/>
          <ac:spMkLst>
            <pc:docMk/>
            <pc:sldMk cId="3941767176" sldId="293"/>
            <ac:spMk id="25" creationId="{F9CEC300-B347-E839-5739-D47185782DED}"/>
          </ac:spMkLst>
        </pc:spChg>
        <pc:spChg chg="mod">
          <ac:chgData name="Michael Walker" userId="1221302a3d57b741" providerId="LiveId" clId="{92A58D2F-BAF5-43AA-8481-17D7DDA8BB62}" dt="2023-12-15T19:21:52.783" v="4235" actId="164"/>
          <ac:spMkLst>
            <pc:docMk/>
            <pc:sldMk cId="3941767176" sldId="293"/>
            <ac:spMk id="26" creationId="{512F3E8F-3144-936B-11CB-2826506E0AE6}"/>
          </ac:spMkLst>
        </pc:spChg>
        <pc:spChg chg="mod">
          <ac:chgData name="Michael Walker" userId="1221302a3d57b741" providerId="LiveId" clId="{92A58D2F-BAF5-43AA-8481-17D7DDA8BB62}" dt="2023-12-15T19:21:52.783" v="4235" actId="164"/>
          <ac:spMkLst>
            <pc:docMk/>
            <pc:sldMk cId="3941767176" sldId="293"/>
            <ac:spMk id="27" creationId="{939B5CA2-DCF0-8D17-A62F-50B7584442C0}"/>
          </ac:spMkLst>
        </pc:spChg>
        <pc:spChg chg="mod">
          <ac:chgData name="Michael Walker" userId="1221302a3d57b741" providerId="LiveId" clId="{92A58D2F-BAF5-43AA-8481-17D7DDA8BB62}" dt="2023-12-15T19:21:52.783" v="4235" actId="164"/>
          <ac:spMkLst>
            <pc:docMk/>
            <pc:sldMk cId="3941767176" sldId="293"/>
            <ac:spMk id="28" creationId="{AE7A9BF1-07C2-EEE1-1B15-EFD2E1879469}"/>
          </ac:spMkLst>
        </pc:spChg>
        <pc:spChg chg="mod">
          <ac:chgData name="Michael Walker" userId="1221302a3d57b741" providerId="LiveId" clId="{92A58D2F-BAF5-43AA-8481-17D7DDA8BB62}" dt="2023-12-15T19:21:52.783" v="4235" actId="164"/>
          <ac:spMkLst>
            <pc:docMk/>
            <pc:sldMk cId="3941767176" sldId="293"/>
            <ac:spMk id="29" creationId="{D08DE3B8-6051-3C16-1684-BF139BA58192}"/>
          </ac:spMkLst>
        </pc:spChg>
        <pc:spChg chg="mod">
          <ac:chgData name="Michael Walker" userId="1221302a3d57b741" providerId="LiveId" clId="{92A58D2F-BAF5-43AA-8481-17D7DDA8BB62}" dt="2023-12-15T19:21:52.783" v="4235" actId="164"/>
          <ac:spMkLst>
            <pc:docMk/>
            <pc:sldMk cId="3941767176" sldId="293"/>
            <ac:spMk id="30" creationId="{D906DFB8-AF70-76E8-A866-F02918867034}"/>
          </ac:spMkLst>
        </pc:spChg>
        <pc:spChg chg="del">
          <ac:chgData name="Michael Walker" userId="1221302a3d57b741" providerId="LiveId" clId="{92A58D2F-BAF5-43AA-8481-17D7DDA8BB62}" dt="2023-12-15T18:41:22.475" v="3654" actId="478"/>
          <ac:spMkLst>
            <pc:docMk/>
            <pc:sldMk cId="3941767176" sldId="293"/>
            <ac:spMk id="31" creationId="{46F12695-3ED3-9C20-DFBE-A9ABC7A21B3A}"/>
          </ac:spMkLst>
        </pc:spChg>
        <pc:spChg chg="mod">
          <ac:chgData name="Michael Walker" userId="1221302a3d57b741" providerId="LiveId" clId="{92A58D2F-BAF5-43AA-8481-17D7DDA8BB62}" dt="2023-12-15T19:21:52.783" v="4235" actId="164"/>
          <ac:spMkLst>
            <pc:docMk/>
            <pc:sldMk cId="3941767176" sldId="293"/>
            <ac:spMk id="33" creationId="{6A900026-D811-58CF-FA62-FE142E1B3CD0}"/>
          </ac:spMkLst>
        </pc:spChg>
        <pc:spChg chg="mod">
          <ac:chgData name="Michael Walker" userId="1221302a3d57b741" providerId="LiveId" clId="{92A58D2F-BAF5-43AA-8481-17D7DDA8BB62}" dt="2023-12-15T19:21:52.783" v="4235" actId="164"/>
          <ac:spMkLst>
            <pc:docMk/>
            <pc:sldMk cId="3941767176" sldId="293"/>
            <ac:spMk id="34" creationId="{53BB3A66-89BF-5C77-8105-AFF623A96AD0}"/>
          </ac:spMkLst>
        </pc:spChg>
        <pc:spChg chg="mod">
          <ac:chgData name="Michael Walker" userId="1221302a3d57b741" providerId="LiveId" clId="{92A58D2F-BAF5-43AA-8481-17D7DDA8BB62}" dt="2023-12-15T19:21:52.783" v="4235" actId="164"/>
          <ac:spMkLst>
            <pc:docMk/>
            <pc:sldMk cId="3941767176" sldId="293"/>
            <ac:spMk id="35" creationId="{1A6E4E2C-D6EC-648A-E2F9-4515D10350A5}"/>
          </ac:spMkLst>
        </pc:spChg>
        <pc:spChg chg="add mod">
          <ac:chgData name="Michael Walker" userId="1221302a3d57b741" providerId="LiveId" clId="{92A58D2F-BAF5-43AA-8481-17D7DDA8BB62}" dt="2023-12-15T19:21:52.783" v="4235" actId="164"/>
          <ac:spMkLst>
            <pc:docMk/>
            <pc:sldMk cId="3941767176" sldId="293"/>
            <ac:spMk id="43" creationId="{19AE30BC-65BD-EF28-1DE8-A14C584F11A1}"/>
          </ac:spMkLst>
        </pc:spChg>
        <pc:spChg chg="add del mod">
          <ac:chgData name="Michael Walker" userId="1221302a3d57b741" providerId="LiveId" clId="{92A58D2F-BAF5-43AA-8481-17D7DDA8BB62}" dt="2023-12-15T18:56:32.791" v="4058" actId="21"/>
          <ac:spMkLst>
            <pc:docMk/>
            <pc:sldMk cId="3941767176" sldId="293"/>
            <ac:spMk id="76" creationId="{E61C2266-0429-D52A-4919-42AF8E4E7728}"/>
          </ac:spMkLst>
        </pc:spChg>
        <pc:spChg chg="add del mod">
          <ac:chgData name="Michael Walker" userId="1221302a3d57b741" providerId="LiveId" clId="{92A58D2F-BAF5-43AA-8481-17D7DDA8BB62}" dt="2023-12-15T18:45:13.061" v="3837"/>
          <ac:spMkLst>
            <pc:docMk/>
            <pc:sldMk cId="3941767176" sldId="293"/>
            <ac:spMk id="87" creationId="{0708466D-2609-2636-8D87-C29ECFA71FF8}"/>
          </ac:spMkLst>
        </pc:spChg>
        <pc:spChg chg="add del mod">
          <ac:chgData name="Michael Walker" userId="1221302a3d57b741" providerId="LiveId" clId="{92A58D2F-BAF5-43AA-8481-17D7DDA8BB62}" dt="2023-12-15T18:45:25.681" v="3858"/>
          <ac:spMkLst>
            <pc:docMk/>
            <pc:sldMk cId="3941767176" sldId="293"/>
            <ac:spMk id="89" creationId="{E5627BE5-5467-DEC5-090C-997FF1DF8B9F}"/>
          </ac:spMkLst>
        </pc:spChg>
        <pc:spChg chg="add mod">
          <ac:chgData name="Michael Walker" userId="1221302a3d57b741" providerId="LiveId" clId="{92A58D2F-BAF5-43AA-8481-17D7DDA8BB62}" dt="2023-12-15T19:21:52.783" v="4235" actId="164"/>
          <ac:spMkLst>
            <pc:docMk/>
            <pc:sldMk cId="3941767176" sldId="293"/>
            <ac:spMk id="90" creationId="{9B8BECC8-3531-9439-AF6C-C34C85B7FBAF}"/>
          </ac:spMkLst>
        </pc:spChg>
        <pc:spChg chg="mod">
          <ac:chgData name="Michael Walker" userId="1221302a3d57b741" providerId="LiveId" clId="{92A58D2F-BAF5-43AA-8481-17D7DDA8BB62}" dt="2023-12-15T19:21:52.783" v="4235" actId="164"/>
          <ac:spMkLst>
            <pc:docMk/>
            <pc:sldMk cId="3941767176" sldId="293"/>
            <ac:spMk id="100" creationId="{2C17262B-70FF-4163-4B1E-B83AD4EBF0C0}"/>
          </ac:spMkLst>
        </pc:spChg>
        <pc:spChg chg="add mod">
          <ac:chgData name="Michael Walker" userId="1221302a3d57b741" providerId="LiveId" clId="{92A58D2F-BAF5-43AA-8481-17D7DDA8BB62}" dt="2023-12-15T19:46:44.601" v="4241" actId="11"/>
          <ac:spMkLst>
            <pc:docMk/>
            <pc:sldMk cId="3941767176" sldId="293"/>
            <ac:spMk id="103" creationId="{BCCF63AC-AA8A-25E6-8E32-D3238028EB7A}"/>
          </ac:spMkLst>
        </pc:spChg>
        <pc:grpChg chg="add mod">
          <ac:chgData name="Michael Walker" userId="1221302a3d57b741" providerId="LiveId" clId="{92A58D2F-BAF5-43AA-8481-17D7DDA8BB62}" dt="2023-12-15T19:21:52.783" v="4235" actId="164"/>
          <ac:grpSpMkLst>
            <pc:docMk/>
            <pc:sldMk cId="3941767176" sldId="293"/>
            <ac:grpSpMk id="2" creationId="{D3304D34-B1A0-EAB2-08F6-8DD25A0AA9A8}"/>
          </ac:grpSpMkLst>
        </pc:grpChg>
        <pc:cxnChg chg="mod">
          <ac:chgData name="Michael Walker" userId="1221302a3d57b741" providerId="LiveId" clId="{92A58D2F-BAF5-43AA-8481-17D7DDA8BB62}" dt="2023-12-15T19:21:52.783" v="4235" actId="164"/>
          <ac:cxnSpMkLst>
            <pc:docMk/>
            <pc:sldMk cId="3941767176" sldId="293"/>
            <ac:cxnSpMk id="38" creationId="{025453D0-6715-9E2B-185D-5B6DB3A3F947}"/>
          </ac:cxnSpMkLst>
        </pc:cxnChg>
        <pc:cxnChg chg="mod">
          <ac:chgData name="Michael Walker" userId="1221302a3d57b741" providerId="LiveId" clId="{92A58D2F-BAF5-43AA-8481-17D7DDA8BB62}" dt="2023-12-15T19:21:52.783" v="4235" actId="164"/>
          <ac:cxnSpMkLst>
            <pc:docMk/>
            <pc:sldMk cId="3941767176" sldId="293"/>
            <ac:cxnSpMk id="40" creationId="{1D40D9B9-9BAE-FC2A-E04D-21A62987C89E}"/>
          </ac:cxnSpMkLst>
        </pc:cxnChg>
        <pc:cxnChg chg="mod">
          <ac:chgData name="Michael Walker" userId="1221302a3d57b741" providerId="LiveId" clId="{92A58D2F-BAF5-43AA-8481-17D7DDA8BB62}" dt="2023-12-15T19:21:52.783" v="4235" actId="164"/>
          <ac:cxnSpMkLst>
            <pc:docMk/>
            <pc:sldMk cId="3941767176" sldId="293"/>
            <ac:cxnSpMk id="46" creationId="{882E4EC5-382C-CEB2-16D3-F808EE82354E}"/>
          </ac:cxnSpMkLst>
        </pc:cxnChg>
        <pc:cxnChg chg="mod">
          <ac:chgData name="Michael Walker" userId="1221302a3d57b741" providerId="LiveId" clId="{92A58D2F-BAF5-43AA-8481-17D7DDA8BB62}" dt="2023-12-15T19:21:52.783" v="4235" actId="164"/>
          <ac:cxnSpMkLst>
            <pc:docMk/>
            <pc:sldMk cId="3941767176" sldId="293"/>
            <ac:cxnSpMk id="49" creationId="{C8085862-A4E6-0B3B-DEF8-A37056255E0C}"/>
          </ac:cxnSpMkLst>
        </pc:cxnChg>
        <pc:cxnChg chg="mod">
          <ac:chgData name="Michael Walker" userId="1221302a3d57b741" providerId="LiveId" clId="{92A58D2F-BAF5-43AA-8481-17D7DDA8BB62}" dt="2023-12-15T19:21:52.783" v="4235" actId="164"/>
          <ac:cxnSpMkLst>
            <pc:docMk/>
            <pc:sldMk cId="3941767176" sldId="293"/>
            <ac:cxnSpMk id="55" creationId="{2D96294A-D226-3A52-3C4F-9AE2EEA28077}"/>
          </ac:cxnSpMkLst>
        </pc:cxnChg>
        <pc:cxnChg chg="mod">
          <ac:chgData name="Michael Walker" userId="1221302a3d57b741" providerId="LiveId" clId="{92A58D2F-BAF5-43AA-8481-17D7DDA8BB62}" dt="2023-12-15T19:21:52.783" v="4235" actId="164"/>
          <ac:cxnSpMkLst>
            <pc:docMk/>
            <pc:sldMk cId="3941767176" sldId="293"/>
            <ac:cxnSpMk id="58" creationId="{FE253CA9-996B-361C-571B-A6BAEEAD8DAC}"/>
          </ac:cxnSpMkLst>
        </pc:cxnChg>
        <pc:cxnChg chg="add mod">
          <ac:chgData name="Michael Walker" userId="1221302a3d57b741" providerId="LiveId" clId="{92A58D2F-BAF5-43AA-8481-17D7DDA8BB62}" dt="2023-12-15T19:21:52.783" v="4235" actId="164"/>
          <ac:cxnSpMkLst>
            <pc:docMk/>
            <pc:sldMk cId="3941767176" sldId="293"/>
            <ac:cxnSpMk id="59" creationId="{72BCE7C6-DE98-A846-CDC2-99374CDD825D}"/>
          </ac:cxnSpMkLst>
        </pc:cxnChg>
        <pc:cxnChg chg="mod">
          <ac:chgData name="Michael Walker" userId="1221302a3d57b741" providerId="LiveId" clId="{92A58D2F-BAF5-43AA-8481-17D7DDA8BB62}" dt="2023-12-15T19:21:52.783" v="4235" actId="164"/>
          <ac:cxnSpMkLst>
            <pc:docMk/>
            <pc:sldMk cId="3941767176" sldId="293"/>
            <ac:cxnSpMk id="61" creationId="{85649ACF-F136-A59E-4700-D491B5ADBE11}"/>
          </ac:cxnSpMkLst>
        </pc:cxnChg>
        <pc:cxnChg chg="mod">
          <ac:chgData name="Michael Walker" userId="1221302a3d57b741" providerId="LiveId" clId="{92A58D2F-BAF5-43AA-8481-17D7DDA8BB62}" dt="2023-12-15T19:21:52.783" v="4235" actId="164"/>
          <ac:cxnSpMkLst>
            <pc:docMk/>
            <pc:sldMk cId="3941767176" sldId="293"/>
            <ac:cxnSpMk id="64" creationId="{BF5E6054-7335-BFBF-E302-86E291AB2349}"/>
          </ac:cxnSpMkLst>
        </pc:cxnChg>
        <pc:cxnChg chg="mod">
          <ac:chgData name="Michael Walker" userId="1221302a3d57b741" providerId="LiveId" clId="{92A58D2F-BAF5-43AA-8481-17D7DDA8BB62}" dt="2023-12-15T19:21:52.783" v="4235" actId="164"/>
          <ac:cxnSpMkLst>
            <pc:docMk/>
            <pc:sldMk cId="3941767176" sldId="293"/>
            <ac:cxnSpMk id="67" creationId="{A578308E-70B6-D620-8DF0-8A432ED04394}"/>
          </ac:cxnSpMkLst>
        </pc:cxnChg>
        <pc:cxnChg chg="mod">
          <ac:chgData name="Michael Walker" userId="1221302a3d57b741" providerId="LiveId" clId="{92A58D2F-BAF5-43AA-8481-17D7DDA8BB62}" dt="2023-12-15T19:21:52.783" v="4235" actId="164"/>
          <ac:cxnSpMkLst>
            <pc:docMk/>
            <pc:sldMk cId="3941767176" sldId="293"/>
            <ac:cxnSpMk id="72" creationId="{BC9CF52F-6B24-C8AA-3E6E-36522FD1DE31}"/>
          </ac:cxnSpMkLst>
        </pc:cxnChg>
        <pc:cxnChg chg="mod">
          <ac:chgData name="Michael Walker" userId="1221302a3d57b741" providerId="LiveId" clId="{92A58D2F-BAF5-43AA-8481-17D7DDA8BB62}" dt="2023-12-15T19:21:52.783" v="4235" actId="164"/>
          <ac:cxnSpMkLst>
            <pc:docMk/>
            <pc:sldMk cId="3941767176" sldId="293"/>
            <ac:cxnSpMk id="74" creationId="{945C96D3-B752-EE39-CF99-631D2C3DB2E8}"/>
          </ac:cxnSpMkLst>
        </pc:cxnChg>
        <pc:cxnChg chg="mod">
          <ac:chgData name="Michael Walker" userId="1221302a3d57b741" providerId="LiveId" clId="{92A58D2F-BAF5-43AA-8481-17D7DDA8BB62}" dt="2023-12-15T19:21:52.783" v="4235" actId="164"/>
          <ac:cxnSpMkLst>
            <pc:docMk/>
            <pc:sldMk cId="3941767176" sldId="293"/>
            <ac:cxnSpMk id="77" creationId="{AD58022A-86FA-68DA-B9A3-32F4AD12249C}"/>
          </ac:cxnSpMkLst>
        </pc:cxnChg>
        <pc:cxnChg chg="mod">
          <ac:chgData name="Michael Walker" userId="1221302a3d57b741" providerId="LiveId" clId="{92A58D2F-BAF5-43AA-8481-17D7DDA8BB62}" dt="2023-12-15T19:21:52.783" v="4235" actId="164"/>
          <ac:cxnSpMkLst>
            <pc:docMk/>
            <pc:sldMk cId="3941767176" sldId="293"/>
            <ac:cxnSpMk id="80" creationId="{2D0E7C34-61BC-7400-D249-595610D73759}"/>
          </ac:cxnSpMkLst>
        </pc:cxnChg>
        <pc:cxnChg chg="mod">
          <ac:chgData name="Michael Walker" userId="1221302a3d57b741" providerId="LiveId" clId="{92A58D2F-BAF5-43AA-8481-17D7DDA8BB62}" dt="2023-12-15T19:21:52.783" v="4235" actId="164"/>
          <ac:cxnSpMkLst>
            <pc:docMk/>
            <pc:sldMk cId="3941767176" sldId="293"/>
            <ac:cxnSpMk id="83" creationId="{639FD97C-E1C3-A80B-5384-5C65760054BF}"/>
          </ac:cxnSpMkLst>
        </pc:cxnChg>
        <pc:cxnChg chg="mod">
          <ac:chgData name="Michael Walker" userId="1221302a3d57b741" providerId="LiveId" clId="{92A58D2F-BAF5-43AA-8481-17D7DDA8BB62}" dt="2023-12-15T19:21:52.783" v="4235" actId="164"/>
          <ac:cxnSpMkLst>
            <pc:docMk/>
            <pc:sldMk cId="3941767176" sldId="293"/>
            <ac:cxnSpMk id="86" creationId="{B2BF4C81-3553-44F3-4A13-5AF58B2E1C82}"/>
          </ac:cxnSpMkLst>
        </pc:cxnChg>
        <pc:cxnChg chg="mod">
          <ac:chgData name="Michael Walker" userId="1221302a3d57b741" providerId="LiveId" clId="{92A58D2F-BAF5-43AA-8481-17D7DDA8BB62}" dt="2023-12-15T19:21:52.783" v="4235" actId="164"/>
          <ac:cxnSpMkLst>
            <pc:docMk/>
            <pc:sldMk cId="3941767176" sldId="293"/>
            <ac:cxnSpMk id="91" creationId="{92FBA6B4-73B2-E576-4394-7AF91C3EFDF0}"/>
          </ac:cxnSpMkLst>
        </pc:cxnChg>
        <pc:cxnChg chg="mod">
          <ac:chgData name="Michael Walker" userId="1221302a3d57b741" providerId="LiveId" clId="{92A58D2F-BAF5-43AA-8481-17D7DDA8BB62}" dt="2023-12-15T19:21:52.783" v="4235" actId="164"/>
          <ac:cxnSpMkLst>
            <pc:docMk/>
            <pc:sldMk cId="3941767176" sldId="293"/>
            <ac:cxnSpMk id="95" creationId="{F3B196F0-7C4D-84F1-5286-7F39CF65B7FC}"/>
          </ac:cxnSpMkLst>
        </pc:cxnChg>
        <pc:cxnChg chg="del mod">
          <ac:chgData name="Michael Walker" userId="1221302a3d57b741" providerId="LiveId" clId="{92A58D2F-BAF5-43AA-8481-17D7DDA8BB62}" dt="2023-12-15T18:43:28.678" v="3793" actId="478"/>
          <ac:cxnSpMkLst>
            <pc:docMk/>
            <pc:sldMk cId="3941767176" sldId="293"/>
            <ac:cxnSpMk id="101" creationId="{42F1566B-4DD8-2943-A2A9-D97903546034}"/>
          </ac:cxnSpMkLst>
        </pc:cxnChg>
        <pc:cxnChg chg="add mod">
          <ac:chgData name="Michael Walker" userId="1221302a3d57b741" providerId="LiveId" clId="{92A58D2F-BAF5-43AA-8481-17D7DDA8BB62}" dt="2023-12-15T19:21:52.783" v="4235" actId="164"/>
          <ac:cxnSpMkLst>
            <pc:docMk/>
            <pc:sldMk cId="3941767176" sldId="293"/>
            <ac:cxnSpMk id="112" creationId="{00B62F59-BE7D-FCF0-3C1E-516B47358D54}"/>
          </ac:cxnSpMkLst>
        </pc:cxnChg>
      </pc:sldChg>
      <pc:sldChg chg="add del ord">
        <pc:chgData name="Michael Walker" userId="1221302a3d57b741" providerId="LiveId" clId="{92A58D2F-BAF5-43AA-8481-17D7DDA8BB62}" dt="2023-12-15T16:25:38.169" v="641" actId="47"/>
        <pc:sldMkLst>
          <pc:docMk/>
          <pc:sldMk cId="1442458372" sldId="294"/>
        </pc:sldMkLst>
      </pc:sldChg>
      <pc:sldChg chg="add del">
        <pc:chgData name="Michael Walker" userId="1221302a3d57b741" providerId="LiveId" clId="{92A58D2F-BAF5-43AA-8481-17D7DDA8BB62}" dt="2023-12-15T17:08:27.287" v="1336" actId="47"/>
        <pc:sldMkLst>
          <pc:docMk/>
          <pc:sldMk cId="2853277829" sldId="295"/>
        </pc:sldMkLst>
      </pc:sldChg>
      <pc:sldChg chg="addSp delSp modSp add mod chgLayout">
        <pc:chgData name="Michael Walker" userId="1221302a3d57b741" providerId="LiveId" clId="{92A58D2F-BAF5-43AA-8481-17D7DDA8BB62}" dt="2023-12-15T19:03:26.819" v="4234" actId="1036"/>
        <pc:sldMkLst>
          <pc:docMk/>
          <pc:sldMk cId="1674359017" sldId="296"/>
        </pc:sldMkLst>
        <pc:spChg chg="add del mod ord">
          <ac:chgData name="Michael Walker" userId="1221302a3d57b741" providerId="LiveId" clId="{92A58D2F-BAF5-43AA-8481-17D7DDA8BB62}" dt="2023-12-15T16:26:28.643" v="647" actId="478"/>
          <ac:spMkLst>
            <pc:docMk/>
            <pc:sldMk cId="1674359017" sldId="296"/>
            <ac:spMk id="2" creationId="{0C74BA8E-F50A-D27E-AA4D-8DBEB144397C}"/>
          </ac:spMkLst>
        </pc:spChg>
        <pc:spChg chg="add mod ord">
          <ac:chgData name="Michael Walker" userId="1221302a3d57b741" providerId="LiveId" clId="{92A58D2F-BAF5-43AA-8481-17D7DDA8BB62}" dt="2023-12-15T19:03:26.819" v="4234" actId="1036"/>
          <ac:spMkLst>
            <pc:docMk/>
            <pc:sldMk cId="1674359017" sldId="296"/>
            <ac:spMk id="3" creationId="{C39EEEAB-3449-18F2-AFCA-A8DD6220DAE7}"/>
          </ac:spMkLst>
        </pc:spChg>
        <pc:spChg chg="add del mod">
          <ac:chgData name="Michael Walker" userId="1221302a3d57b741" providerId="LiveId" clId="{92A58D2F-BAF5-43AA-8481-17D7DDA8BB62}" dt="2023-12-15T18:56:58.836" v="4084" actId="478"/>
          <ac:spMkLst>
            <pc:docMk/>
            <pc:sldMk cId="1674359017" sldId="296"/>
            <ac:spMk id="5" creationId="{E23EED47-E228-7125-6A93-837E0685F3F5}"/>
          </ac:spMkLst>
        </pc:spChg>
        <pc:spChg chg="mod">
          <ac:chgData name="Michael Walker" userId="1221302a3d57b741" providerId="LiveId" clId="{92A58D2F-BAF5-43AA-8481-17D7DDA8BB62}" dt="2023-12-15T18:56:47.840" v="4081" actId="20577"/>
          <ac:spMkLst>
            <pc:docMk/>
            <pc:sldMk cId="1674359017" sldId="296"/>
            <ac:spMk id="6" creationId="{2D8CA16E-9DFF-95F1-9433-E1AC32824A6B}"/>
          </ac:spMkLst>
        </pc:spChg>
        <pc:spChg chg="del">
          <ac:chgData name="Michael Walker" userId="1221302a3d57b741" providerId="LiveId" clId="{92A58D2F-BAF5-43AA-8481-17D7DDA8BB62}" dt="2023-12-15T16:25:56.080" v="643" actId="478"/>
          <ac:spMkLst>
            <pc:docMk/>
            <pc:sldMk cId="1674359017" sldId="296"/>
            <ac:spMk id="15" creationId="{005F782B-2DFF-24E3-5B5B-CBBAA79006DA}"/>
          </ac:spMkLst>
        </pc:spChg>
        <pc:spChg chg="del">
          <ac:chgData name="Michael Walker" userId="1221302a3d57b741" providerId="LiveId" clId="{92A58D2F-BAF5-43AA-8481-17D7DDA8BB62}" dt="2023-12-15T16:25:53.299" v="642" actId="478"/>
          <ac:spMkLst>
            <pc:docMk/>
            <pc:sldMk cId="1674359017" sldId="296"/>
            <ac:spMk id="18" creationId="{99D3933B-03AF-AB58-1522-D7D328C87C73}"/>
          </ac:spMkLst>
        </pc:spChg>
        <pc:spChg chg="del">
          <ac:chgData name="Michael Walker" userId="1221302a3d57b741" providerId="LiveId" clId="{92A58D2F-BAF5-43AA-8481-17D7DDA8BB62}" dt="2023-12-15T16:25:53.299" v="642" actId="478"/>
          <ac:spMkLst>
            <pc:docMk/>
            <pc:sldMk cId="1674359017" sldId="296"/>
            <ac:spMk id="19" creationId="{6EC35BCD-AACE-A1EF-5D93-5063CF151066}"/>
          </ac:spMkLst>
        </pc:spChg>
        <pc:spChg chg="del">
          <ac:chgData name="Michael Walker" userId="1221302a3d57b741" providerId="LiveId" clId="{92A58D2F-BAF5-43AA-8481-17D7DDA8BB62}" dt="2023-12-15T16:25:53.299" v="642" actId="478"/>
          <ac:spMkLst>
            <pc:docMk/>
            <pc:sldMk cId="1674359017" sldId="296"/>
            <ac:spMk id="20" creationId="{91F4A05E-17CC-B7C0-6710-1FEA409BA2A9}"/>
          </ac:spMkLst>
        </pc:spChg>
        <pc:spChg chg="del">
          <ac:chgData name="Michael Walker" userId="1221302a3d57b741" providerId="LiveId" clId="{92A58D2F-BAF5-43AA-8481-17D7DDA8BB62}" dt="2023-12-15T16:25:58.647" v="644" actId="478"/>
          <ac:spMkLst>
            <pc:docMk/>
            <pc:sldMk cId="1674359017" sldId="296"/>
            <ac:spMk id="21" creationId="{5AA4A2B3-1C26-1836-FCE0-6F031D3805AB}"/>
          </ac:spMkLst>
        </pc:spChg>
        <pc:picChg chg="del">
          <ac:chgData name="Michael Walker" userId="1221302a3d57b741" providerId="LiveId" clId="{92A58D2F-BAF5-43AA-8481-17D7DDA8BB62}" dt="2023-12-15T16:25:53.299" v="642" actId="478"/>
          <ac:picMkLst>
            <pc:docMk/>
            <pc:sldMk cId="1674359017" sldId="296"/>
            <ac:picMk id="4" creationId="{4A2D9EDF-A9B6-093B-D7BD-57A72839F192}"/>
          </ac:picMkLst>
        </pc:picChg>
        <pc:picChg chg="del">
          <ac:chgData name="Michael Walker" userId="1221302a3d57b741" providerId="LiveId" clId="{92A58D2F-BAF5-43AA-8481-17D7DDA8BB62}" dt="2023-12-15T16:25:53.299" v="642" actId="478"/>
          <ac:picMkLst>
            <pc:docMk/>
            <pc:sldMk cId="1674359017" sldId="296"/>
            <ac:picMk id="7" creationId="{95016D6D-F83F-B263-AAD7-0631C5A38E8A}"/>
          </ac:picMkLst>
        </pc:picChg>
        <pc:picChg chg="del">
          <ac:chgData name="Michael Walker" userId="1221302a3d57b741" providerId="LiveId" clId="{92A58D2F-BAF5-43AA-8481-17D7DDA8BB62}" dt="2023-12-15T16:25:53.299" v="642" actId="478"/>
          <ac:picMkLst>
            <pc:docMk/>
            <pc:sldMk cId="1674359017" sldId="296"/>
            <ac:picMk id="9" creationId="{3C3737D0-21D1-2DAF-47F7-FED004929815}"/>
          </ac:picMkLst>
        </pc:picChg>
        <pc:picChg chg="del">
          <ac:chgData name="Michael Walker" userId="1221302a3d57b741" providerId="LiveId" clId="{92A58D2F-BAF5-43AA-8481-17D7DDA8BB62}" dt="2023-12-15T16:25:53.299" v="642" actId="478"/>
          <ac:picMkLst>
            <pc:docMk/>
            <pc:sldMk cId="1674359017" sldId="296"/>
            <ac:picMk id="11" creationId="{22F3C0C1-1071-6DAC-55EE-8D3B2210AFB7}"/>
          </ac:picMkLst>
        </pc:picChg>
        <pc:picChg chg="del">
          <ac:chgData name="Michael Walker" userId="1221302a3d57b741" providerId="LiveId" clId="{92A58D2F-BAF5-43AA-8481-17D7DDA8BB62}" dt="2023-12-15T16:26:00.334" v="645" actId="478"/>
          <ac:picMkLst>
            <pc:docMk/>
            <pc:sldMk cId="1674359017" sldId="296"/>
            <ac:picMk id="13" creationId="{C0AD2491-B4D2-1B58-B760-8BBAAF5B17A2}"/>
          </ac:picMkLst>
        </pc:picChg>
        <pc:cxnChg chg="del">
          <ac:chgData name="Michael Walker" userId="1221302a3d57b741" providerId="LiveId" clId="{92A58D2F-BAF5-43AA-8481-17D7DDA8BB62}" dt="2023-12-15T16:25:53.299" v="642" actId="478"/>
          <ac:cxnSpMkLst>
            <pc:docMk/>
            <pc:sldMk cId="1674359017" sldId="296"/>
            <ac:cxnSpMk id="24" creationId="{D4F835C3-2BC5-7A89-081D-F9081D041B2E}"/>
          </ac:cxnSpMkLst>
        </pc:cxnChg>
        <pc:cxnChg chg="del">
          <ac:chgData name="Michael Walker" userId="1221302a3d57b741" providerId="LiveId" clId="{92A58D2F-BAF5-43AA-8481-17D7DDA8BB62}" dt="2023-12-15T16:25:53.299" v="642" actId="478"/>
          <ac:cxnSpMkLst>
            <pc:docMk/>
            <pc:sldMk cId="1674359017" sldId="296"/>
            <ac:cxnSpMk id="26" creationId="{6FF2BA42-B905-3B43-5EA2-A9F427CD6FCB}"/>
          </ac:cxnSpMkLst>
        </pc:cxnChg>
        <pc:cxnChg chg="del">
          <ac:chgData name="Michael Walker" userId="1221302a3d57b741" providerId="LiveId" clId="{92A58D2F-BAF5-43AA-8481-17D7DDA8BB62}" dt="2023-12-15T16:25:53.299" v="642" actId="478"/>
          <ac:cxnSpMkLst>
            <pc:docMk/>
            <pc:sldMk cId="1674359017" sldId="296"/>
            <ac:cxnSpMk id="29" creationId="{D69C905D-F301-D8D3-2C82-2E9C94E4A35F}"/>
          </ac:cxnSpMkLst>
        </pc:cxnChg>
      </pc:sldChg>
      <pc:sldChg chg="add del">
        <pc:chgData name="Michael Walker" userId="1221302a3d57b741" providerId="LiveId" clId="{92A58D2F-BAF5-43AA-8481-17D7DDA8BB62}" dt="2023-12-15T16:07:05.161" v="54"/>
        <pc:sldMkLst>
          <pc:docMk/>
          <pc:sldMk cId="3683049239" sldId="296"/>
        </pc:sldMkLst>
      </pc:sldChg>
      <pc:sldChg chg="addSp delSp modSp add del mod ord modClrScheme chgLayout">
        <pc:chgData name="Michael Walker" userId="1221302a3d57b741" providerId="LiveId" clId="{92A58D2F-BAF5-43AA-8481-17D7DDA8BB62}" dt="2023-12-15T18:56:38.948" v="4060" actId="47"/>
        <pc:sldMkLst>
          <pc:docMk/>
          <pc:sldMk cId="3478550970" sldId="297"/>
        </pc:sldMkLst>
        <pc:spChg chg="add mod ord">
          <ac:chgData name="Michael Walker" userId="1221302a3d57b741" providerId="LiveId" clId="{92A58D2F-BAF5-43AA-8481-17D7DDA8BB62}" dt="2023-12-15T18:56:24.166" v="4057" actId="700"/>
          <ac:spMkLst>
            <pc:docMk/>
            <pc:sldMk cId="3478550970" sldId="297"/>
            <ac:spMk id="4" creationId="{22840B3E-1D3A-8D3D-AE04-9BB874D0E160}"/>
          </ac:spMkLst>
        </pc:spChg>
        <pc:spChg chg="mod ord">
          <ac:chgData name="Michael Walker" userId="1221302a3d57b741" providerId="LiveId" clId="{92A58D2F-BAF5-43AA-8481-17D7DDA8BB62}" dt="2023-12-15T18:56:24.166" v="4057" actId="700"/>
          <ac:spMkLst>
            <pc:docMk/>
            <pc:sldMk cId="3478550970" sldId="297"/>
            <ac:spMk id="6" creationId="{504524C7-5C5F-374D-1654-09623F15115E}"/>
          </ac:spMkLst>
        </pc:spChg>
        <pc:spChg chg="del mod">
          <ac:chgData name="Michael Walker" userId="1221302a3d57b741" providerId="LiveId" clId="{92A58D2F-BAF5-43AA-8481-17D7DDA8BB62}" dt="2023-12-15T16:39:20.520" v="937" actId="478"/>
          <ac:spMkLst>
            <pc:docMk/>
            <pc:sldMk cId="3478550970" sldId="297"/>
            <ac:spMk id="11" creationId="{84BCC6BC-BB80-B519-9CF8-8E40D17B8ED3}"/>
          </ac:spMkLst>
        </pc:spChg>
        <pc:picChg chg="del">
          <ac:chgData name="Michael Walker" userId="1221302a3d57b741" providerId="LiveId" clId="{92A58D2F-BAF5-43AA-8481-17D7DDA8BB62}" dt="2023-12-15T16:39:17.980" v="935" actId="478"/>
          <ac:picMkLst>
            <pc:docMk/>
            <pc:sldMk cId="3478550970" sldId="297"/>
            <ac:picMk id="2" creationId="{CF9BD92F-D54A-335A-7068-4BCBB6A8D30A}"/>
          </ac:picMkLst>
        </pc:picChg>
        <pc:picChg chg="del">
          <ac:chgData name="Michael Walker" userId="1221302a3d57b741" providerId="LiveId" clId="{92A58D2F-BAF5-43AA-8481-17D7DDA8BB62}" dt="2023-12-15T16:39:16.679" v="934" actId="478"/>
          <ac:picMkLst>
            <pc:docMk/>
            <pc:sldMk cId="3478550970" sldId="297"/>
            <ac:picMk id="3" creationId="{1E9053FF-2C25-1F28-BD66-970C646BD01E}"/>
          </ac:picMkLst>
        </pc:picChg>
        <pc:picChg chg="del">
          <ac:chgData name="Michael Walker" userId="1221302a3d57b741" providerId="LiveId" clId="{92A58D2F-BAF5-43AA-8481-17D7DDA8BB62}" dt="2023-12-15T16:39:21.220" v="938" actId="478"/>
          <ac:picMkLst>
            <pc:docMk/>
            <pc:sldMk cId="3478550970" sldId="297"/>
            <ac:picMk id="5" creationId="{96C5F313-9347-2497-03AF-6F1E4C138860}"/>
          </ac:picMkLst>
        </pc:picChg>
      </pc:sldChg>
      <pc:sldChg chg="addSp delSp modSp add mod">
        <pc:chgData name="Michael Walker" userId="1221302a3d57b741" providerId="LiveId" clId="{92A58D2F-BAF5-43AA-8481-17D7DDA8BB62}" dt="2023-12-15T17:12:17.998" v="1412" actId="1076"/>
        <pc:sldMkLst>
          <pc:docMk/>
          <pc:sldMk cId="1262382115" sldId="298"/>
        </pc:sldMkLst>
        <pc:spChg chg="mod">
          <ac:chgData name="Michael Walker" userId="1221302a3d57b741" providerId="LiveId" clId="{92A58D2F-BAF5-43AA-8481-17D7DDA8BB62}" dt="2023-12-15T16:46:05.679" v="1034" actId="113"/>
          <ac:spMkLst>
            <pc:docMk/>
            <pc:sldMk cId="1262382115" sldId="298"/>
            <ac:spMk id="4" creationId="{5F172501-6A68-DFCD-046E-3086E9D48EC5}"/>
          </ac:spMkLst>
        </pc:spChg>
        <pc:spChg chg="add del mod">
          <ac:chgData name="Michael Walker" userId="1221302a3d57b741" providerId="LiveId" clId="{92A58D2F-BAF5-43AA-8481-17D7DDA8BB62}" dt="2023-12-15T16:47:30.895" v="1066" actId="478"/>
          <ac:spMkLst>
            <pc:docMk/>
            <pc:sldMk cId="1262382115" sldId="298"/>
            <ac:spMk id="5" creationId="{BD279829-017C-FC8C-21B4-3348A50570EB}"/>
          </ac:spMkLst>
        </pc:spChg>
        <pc:spChg chg="add mod">
          <ac:chgData name="Michael Walker" userId="1221302a3d57b741" providerId="LiveId" clId="{92A58D2F-BAF5-43AA-8481-17D7DDA8BB62}" dt="2023-12-15T16:47:27.998" v="1065"/>
          <ac:spMkLst>
            <pc:docMk/>
            <pc:sldMk cId="1262382115" sldId="298"/>
            <ac:spMk id="6" creationId="{5B7180CE-1960-C2CE-92C9-46BD6F3043C3}"/>
          </ac:spMkLst>
        </pc:spChg>
        <pc:spChg chg="add mod">
          <ac:chgData name="Michael Walker" userId="1221302a3d57b741" providerId="LiveId" clId="{92A58D2F-BAF5-43AA-8481-17D7DDA8BB62}" dt="2023-12-15T17:12:17.998" v="1412" actId="1076"/>
          <ac:spMkLst>
            <pc:docMk/>
            <pc:sldMk cId="1262382115" sldId="298"/>
            <ac:spMk id="11" creationId="{B7282F23-65AC-2323-9C03-1FE37163D709}"/>
          </ac:spMkLst>
        </pc:spChg>
        <pc:picChg chg="add del mod">
          <ac:chgData name="Michael Walker" userId="1221302a3d57b741" providerId="LiveId" clId="{92A58D2F-BAF5-43AA-8481-17D7DDA8BB62}" dt="2023-12-15T16:45:30.833" v="1004" actId="21"/>
          <ac:picMkLst>
            <pc:docMk/>
            <pc:sldMk cId="1262382115" sldId="298"/>
            <ac:picMk id="3" creationId="{463DE8D3-DD08-1137-B60A-B29A12EFF7A1}"/>
          </ac:picMkLst>
        </pc:picChg>
        <pc:picChg chg="del mod">
          <ac:chgData name="Michael Walker" userId="1221302a3d57b741" providerId="LiveId" clId="{92A58D2F-BAF5-43AA-8481-17D7DDA8BB62}" dt="2023-12-15T16:45:30.833" v="1004" actId="21"/>
          <ac:picMkLst>
            <pc:docMk/>
            <pc:sldMk cId="1262382115" sldId="298"/>
            <ac:picMk id="7" creationId="{C3FC522B-E00F-C54E-5735-35E8FA4DD5F5}"/>
          </ac:picMkLst>
        </pc:picChg>
        <pc:picChg chg="del mod">
          <ac:chgData name="Michael Walker" userId="1221302a3d57b741" providerId="LiveId" clId="{92A58D2F-BAF5-43AA-8481-17D7DDA8BB62}" dt="2023-12-15T17:11:35.532" v="1347" actId="478"/>
          <ac:picMkLst>
            <pc:docMk/>
            <pc:sldMk cId="1262382115" sldId="298"/>
            <ac:picMk id="9" creationId="{F49787A5-40E4-2851-5811-09A941FB2658}"/>
          </ac:picMkLst>
        </pc:picChg>
        <pc:picChg chg="add mod">
          <ac:chgData name="Michael Walker" userId="1221302a3d57b741" providerId="LiveId" clId="{92A58D2F-BAF5-43AA-8481-17D7DDA8BB62}" dt="2023-12-15T17:11:49.453" v="1351" actId="1076"/>
          <ac:picMkLst>
            <pc:docMk/>
            <pc:sldMk cId="1262382115" sldId="298"/>
            <ac:picMk id="10" creationId="{A3ACE452-6F57-A277-18DB-BDA90C11F469}"/>
          </ac:picMkLst>
        </pc:picChg>
      </pc:sldChg>
      <pc:sldChg chg="delSp new del mod">
        <pc:chgData name="Michael Walker" userId="1221302a3d57b741" providerId="LiveId" clId="{92A58D2F-BAF5-43AA-8481-17D7DDA8BB62}" dt="2023-12-15T16:39:53.268" v="943" actId="47"/>
        <pc:sldMkLst>
          <pc:docMk/>
          <pc:sldMk cId="2246291092" sldId="298"/>
        </pc:sldMkLst>
        <pc:spChg chg="del">
          <ac:chgData name="Michael Walker" userId="1221302a3d57b741" providerId="LiveId" clId="{92A58D2F-BAF5-43AA-8481-17D7DDA8BB62}" dt="2023-12-15T16:39:52.248" v="942" actId="478"/>
          <ac:spMkLst>
            <pc:docMk/>
            <pc:sldMk cId="2246291092" sldId="298"/>
            <ac:spMk id="2" creationId="{22413E24-5D36-D97B-BEBA-169980926386}"/>
          </ac:spMkLst>
        </pc:spChg>
        <pc:spChg chg="del">
          <ac:chgData name="Michael Walker" userId="1221302a3d57b741" providerId="LiveId" clId="{92A58D2F-BAF5-43AA-8481-17D7DDA8BB62}" dt="2023-12-15T16:39:48.643" v="941" actId="478"/>
          <ac:spMkLst>
            <pc:docMk/>
            <pc:sldMk cId="2246291092" sldId="298"/>
            <ac:spMk id="3" creationId="{9D0B969D-C5A5-5CA2-58BD-F51C66FD03C9}"/>
          </ac:spMkLst>
        </pc:spChg>
      </pc:sldChg>
      <pc:sldChg chg="addSp delSp modSp add mod">
        <pc:chgData name="Michael Walker" userId="1221302a3d57b741" providerId="LiveId" clId="{92A58D2F-BAF5-43AA-8481-17D7DDA8BB62}" dt="2023-12-15T16:47:19.720" v="1064" actId="1076"/>
        <pc:sldMkLst>
          <pc:docMk/>
          <pc:sldMk cId="3439810753" sldId="299"/>
        </pc:sldMkLst>
        <pc:spChg chg="mod">
          <ac:chgData name="Michael Walker" userId="1221302a3d57b741" providerId="LiveId" clId="{92A58D2F-BAF5-43AA-8481-17D7DDA8BB62}" dt="2023-12-15T16:46:38.873" v="1055" actId="20577"/>
          <ac:spMkLst>
            <pc:docMk/>
            <pc:sldMk cId="3439810753" sldId="299"/>
            <ac:spMk id="4" creationId="{5F172501-6A68-DFCD-046E-3086E9D48EC5}"/>
          </ac:spMkLst>
        </pc:spChg>
        <pc:spChg chg="mod">
          <ac:chgData name="Michael Walker" userId="1221302a3d57b741" providerId="LiveId" clId="{92A58D2F-BAF5-43AA-8481-17D7DDA8BB62}" dt="2023-12-15T16:46:58.856" v="1060" actId="1076"/>
          <ac:spMkLst>
            <pc:docMk/>
            <pc:sldMk cId="3439810753" sldId="299"/>
            <ac:spMk id="5" creationId="{BD279829-017C-FC8C-21B4-3348A50570EB}"/>
          </ac:spMkLst>
        </pc:spChg>
        <pc:picChg chg="add del mod">
          <ac:chgData name="Michael Walker" userId="1221302a3d57b741" providerId="LiveId" clId="{92A58D2F-BAF5-43AA-8481-17D7DDA8BB62}" dt="2023-12-15T16:46:41.888" v="1056" actId="21"/>
          <ac:picMkLst>
            <pc:docMk/>
            <pc:sldMk cId="3439810753" sldId="299"/>
            <ac:picMk id="2" creationId="{5CBE725C-2F5F-2D4D-611F-B8B8FCB5A1AC}"/>
          </ac:picMkLst>
        </pc:picChg>
        <pc:picChg chg="add mod">
          <ac:chgData name="Michael Walker" userId="1221302a3d57b741" providerId="LiveId" clId="{92A58D2F-BAF5-43AA-8481-17D7DDA8BB62}" dt="2023-12-15T16:47:19.720" v="1064" actId="1076"/>
          <ac:picMkLst>
            <pc:docMk/>
            <pc:sldMk cId="3439810753" sldId="299"/>
            <ac:picMk id="3" creationId="{C0FDE00E-188E-9F1E-ADDB-75F9AFA7E499}"/>
          </ac:picMkLst>
        </pc:picChg>
        <pc:picChg chg="del mod">
          <ac:chgData name="Michael Walker" userId="1221302a3d57b741" providerId="LiveId" clId="{92A58D2F-BAF5-43AA-8481-17D7DDA8BB62}" dt="2023-12-15T16:46:29.781" v="1044" actId="478"/>
          <ac:picMkLst>
            <pc:docMk/>
            <pc:sldMk cId="3439810753" sldId="299"/>
            <ac:picMk id="9" creationId="{F49787A5-40E4-2851-5811-09A941FB2658}"/>
          </ac:picMkLst>
        </pc:picChg>
      </pc:sldChg>
      <pc:sldChg chg="addSp delSp modSp add mod">
        <pc:chgData name="Michael Walker" userId="1221302a3d57b741" providerId="LiveId" clId="{92A58D2F-BAF5-43AA-8481-17D7DDA8BB62}" dt="2023-12-15T16:48:53.022" v="1087" actId="1076"/>
        <pc:sldMkLst>
          <pc:docMk/>
          <pc:sldMk cId="3669629273" sldId="300"/>
        </pc:sldMkLst>
        <pc:spChg chg="add del mod">
          <ac:chgData name="Michael Walker" userId="1221302a3d57b741" providerId="LiveId" clId="{92A58D2F-BAF5-43AA-8481-17D7DDA8BB62}" dt="2023-12-15T16:47:41.193" v="1070"/>
          <ac:spMkLst>
            <pc:docMk/>
            <pc:sldMk cId="3669629273" sldId="300"/>
            <ac:spMk id="2" creationId="{3810708C-51FD-A407-F7B4-3E99B000E9B8}"/>
          </ac:spMkLst>
        </pc:spChg>
        <pc:spChg chg="mod">
          <ac:chgData name="Michael Walker" userId="1221302a3d57b741" providerId="LiveId" clId="{92A58D2F-BAF5-43AA-8481-17D7DDA8BB62}" dt="2023-12-15T16:48:25.620" v="1080" actId="20577"/>
          <ac:spMkLst>
            <pc:docMk/>
            <pc:sldMk cId="3669629273" sldId="300"/>
            <ac:spMk id="4" creationId="{5F172501-6A68-DFCD-046E-3086E9D48EC5}"/>
          </ac:spMkLst>
        </pc:spChg>
        <pc:picChg chg="del">
          <ac:chgData name="Michael Walker" userId="1221302a3d57b741" providerId="LiveId" clId="{92A58D2F-BAF5-43AA-8481-17D7DDA8BB62}" dt="2023-12-15T16:47:38.184" v="1068" actId="478"/>
          <ac:picMkLst>
            <pc:docMk/>
            <pc:sldMk cId="3669629273" sldId="300"/>
            <ac:picMk id="3" creationId="{C0FDE00E-188E-9F1E-ADDB-75F9AFA7E499}"/>
          </ac:picMkLst>
        </pc:picChg>
        <pc:picChg chg="add mod">
          <ac:chgData name="Michael Walker" userId="1221302a3d57b741" providerId="LiveId" clId="{92A58D2F-BAF5-43AA-8481-17D7DDA8BB62}" dt="2023-12-15T16:48:53.022" v="1087" actId="1076"/>
          <ac:picMkLst>
            <pc:docMk/>
            <pc:sldMk cId="3669629273" sldId="300"/>
            <ac:picMk id="7" creationId="{1FB080E6-AA60-B301-18ED-247E3D8F50FF}"/>
          </ac:picMkLst>
        </pc:picChg>
      </pc:sldChg>
      <pc:sldChg chg="addSp delSp modSp add del mod">
        <pc:chgData name="Michael Walker" userId="1221302a3d57b741" providerId="LiveId" clId="{92A58D2F-BAF5-43AA-8481-17D7DDA8BB62}" dt="2023-12-15T18:08:22.693" v="3362" actId="47"/>
        <pc:sldMkLst>
          <pc:docMk/>
          <pc:sldMk cId="593581411" sldId="301"/>
        </pc:sldMkLst>
        <pc:picChg chg="add del mod">
          <ac:chgData name="Michael Walker" userId="1221302a3d57b741" providerId="LiveId" clId="{92A58D2F-BAF5-43AA-8481-17D7DDA8BB62}" dt="2023-12-15T18:06:04.014" v="3340" actId="21"/>
          <ac:picMkLst>
            <pc:docMk/>
            <pc:sldMk cId="593581411" sldId="301"/>
            <ac:picMk id="3" creationId="{5708C224-87C7-3AE0-3824-F150E9609D80}"/>
          </ac:picMkLst>
        </pc:picChg>
        <pc:picChg chg="add del mod">
          <ac:chgData name="Michael Walker" userId="1221302a3d57b741" providerId="LiveId" clId="{92A58D2F-BAF5-43AA-8481-17D7DDA8BB62}" dt="2023-12-15T18:06:18.612" v="3343" actId="21"/>
          <ac:picMkLst>
            <pc:docMk/>
            <pc:sldMk cId="593581411" sldId="301"/>
            <ac:picMk id="6" creationId="{EB725D92-2758-1BD2-B341-8DA8F785C66B}"/>
          </ac:picMkLst>
        </pc:picChg>
        <pc:picChg chg="add del mod">
          <ac:chgData name="Michael Walker" userId="1221302a3d57b741" providerId="LiveId" clId="{92A58D2F-BAF5-43AA-8481-17D7DDA8BB62}" dt="2023-12-15T17:57:12.426" v="3333" actId="21"/>
          <ac:picMkLst>
            <pc:docMk/>
            <pc:sldMk cId="593581411" sldId="301"/>
            <ac:picMk id="8" creationId="{7E0D99E9-D17B-C5F0-4A58-9971FCC15BE3}"/>
          </ac:picMkLst>
        </pc:picChg>
        <pc:picChg chg="add del mod">
          <ac:chgData name="Michael Walker" userId="1221302a3d57b741" providerId="LiveId" clId="{92A58D2F-BAF5-43AA-8481-17D7DDA8BB62}" dt="2023-12-15T17:57:05.504" v="3330" actId="21"/>
          <ac:picMkLst>
            <pc:docMk/>
            <pc:sldMk cId="593581411" sldId="301"/>
            <ac:picMk id="10" creationId="{14F9DDE5-6CF7-A6DF-7A90-0F72C5EA2BE1}"/>
          </ac:picMkLst>
        </pc:picChg>
      </pc:sldChg>
      <pc:sldChg chg="modSp add mod">
        <pc:chgData name="Michael Walker" userId="1221302a3d57b741" providerId="LiveId" clId="{92A58D2F-BAF5-43AA-8481-17D7DDA8BB62}" dt="2023-12-15T17:03:45.318" v="1198" actId="20577"/>
        <pc:sldMkLst>
          <pc:docMk/>
          <pc:sldMk cId="683914994" sldId="302"/>
        </pc:sldMkLst>
        <pc:spChg chg="mod">
          <ac:chgData name="Michael Walker" userId="1221302a3d57b741" providerId="LiveId" clId="{92A58D2F-BAF5-43AA-8481-17D7DDA8BB62}" dt="2023-12-15T17:03:45.318" v="1198" actId="20577"/>
          <ac:spMkLst>
            <pc:docMk/>
            <pc:sldMk cId="683914994" sldId="302"/>
            <ac:spMk id="6" creationId="{504524C7-5C5F-374D-1654-09623F15115E}"/>
          </ac:spMkLst>
        </pc:spChg>
      </pc:sldChg>
      <pc:sldChg chg="modSp add mod">
        <pc:chgData name="Michael Walker" userId="1221302a3d57b741" providerId="LiveId" clId="{92A58D2F-BAF5-43AA-8481-17D7DDA8BB62}" dt="2023-12-15T19:36:29.417" v="4236" actId="20577"/>
        <pc:sldMkLst>
          <pc:docMk/>
          <pc:sldMk cId="723163135" sldId="303"/>
        </pc:sldMkLst>
        <pc:spChg chg="mod">
          <ac:chgData name="Michael Walker" userId="1221302a3d57b741" providerId="LiveId" clId="{92A58D2F-BAF5-43AA-8481-17D7DDA8BB62}" dt="2023-12-15T19:36:29.417" v="4236" actId="20577"/>
          <ac:spMkLst>
            <pc:docMk/>
            <pc:sldMk cId="723163135" sldId="303"/>
            <ac:spMk id="3" creationId="{E4524309-2FE8-0453-D89D-FC16248F8D87}"/>
          </ac:spMkLst>
        </pc:spChg>
        <pc:spChg chg="mod">
          <ac:chgData name="Michael Walker" userId="1221302a3d57b741" providerId="LiveId" clId="{92A58D2F-BAF5-43AA-8481-17D7DDA8BB62}" dt="2023-12-15T17:26:25.994" v="2059" actId="20577"/>
          <ac:spMkLst>
            <pc:docMk/>
            <pc:sldMk cId="723163135" sldId="303"/>
            <ac:spMk id="4" creationId="{CB698864-1455-EDFA-AFD9-66DD60FFAC9C}"/>
          </ac:spMkLst>
        </pc:spChg>
      </pc:sldChg>
      <pc:sldChg chg="modSp add mod ord">
        <pc:chgData name="Michael Walker" userId="1221302a3d57b741" providerId="LiveId" clId="{92A58D2F-BAF5-43AA-8481-17D7DDA8BB62}" dt="2023-12-15T21:51:46.844" v="4242" actId="207"/>
        <pc:sldMkLst>
          <pc:docMk/>
          <pc:sldMk cId="984102098" sldId="304"/>
        </pc:sldMkLst>
        <pc:spChg chg="mod">
          <ac:chgData name="Michael Walker" userId="1221302a3d57b741" providerId="LiveId" clId="{92A58D2F-BAF5-43AA-8481-17D7DDA8BB62}" dt="2023-12-15T21:51:46.844" v="4242" actId="207"/>
          <ac:spMkLst>
            <pc:docMk/>
            <pc:sldMk cId="984102098" sldId="304"/>
            <ac:spMk id="6" creationId="{504524C7-5C5F-374D-1654-09623F15115E}"/>
          </ac:spMkLst>
        </pc:spChg>
      </pc:sldChg>
      <pc:sldChg chg="addSp delSp modSp new mod modClrScheme chgLayout">
        <pc:chgData name="Michael Walker" userId="1221302a3d57b741" providerId="LiveId" clId="{92A58D2F-BAF5-43AA-8481-17D7DDA8BB62}" dt="2023-12-15T18:16:44.632" v="3515" actId="1076"/>
        <pc:sldMkLst>
          <pc:docMk/>
          <pc:sldMk cId="750982525" sldId="305"/>
        </pc:sldMkLst>
        <pc:spChg chg="del">
          <ac:chgData name="Michael Walker" userId="1221302a3d57b741" providerId="LiveId" clId="{92A58D2F-BAF5-43AA-8481-17D7DDA8BB62}" dt="2023-12-15T17:56:40.964" v="3318" actId="700"/>
          <ac:spMkLst>
            <pc:docMk/>
            <pc:sldMk cId="750982525" sldId="305"/>
            <ac:spMk id="2" creationId="{45B6FC68-FAC9-BEE8-8748-E421370D9FE5}"/>
          </ac:spMkLst>
        </pc:spChg>
        <pc:spChg chg="del">
          <ac:chgData name="Michael Walker" userId="1221302a3d57b741" providerId="LiveId" clId="{92A58D2F-BAF5-43AA-8481-17D7DDA8BB62}" dt="2023-12-15T17:56:40.964" v="3318" actId="700"/>
          <ac:spMkLst>
            <pc:docMk/>
            <pc:sldMk cId="750982525" sldId="305"/>
            <ac:spMk id="3" creationId="{9C556008-D775-4EF1-39DC-2F16E7CF624D}"/>
          </ac:spMkLst>
        </pc:spChg>
        <pc:picChg chg="add mod">
          <ac:chgData name="Michael Walker" userId="1221302a3d57b741" providerId="LiveId" clId="{92A58D2F-BAF5-43AA-8481-17D7DDA8BB62}" dt="2023-12-15T18:16:44.632" v="3515" actId="1076"/>
          <ac:picMkLst>
            <pc:docMk/>
            <pc:sldMk cId="750982525" sldId="305"/>
            <ac:picMk id="4" creationId="{2F8C2D55-FE31-CD54-DE12-221C34D2D26F}"/>
          </ac:picMkLst>
        </pc:picChg>
      </pc:sldChg>
      <pc:sldChg chg="addSp delSp modSp add del mod ord">
        <pc:chgData name="Michael Walker" userId="1221302a3d57b741" providerId="LiveId" clId="{92A58D2F-BAF5-43AA-8481-17D7DDA8BB62}" dt="2023-12-15T17:37:34.585" v="2617" actId="47"/>
        <pc:sldMkLst>
          <pc:docMk/>
          <pc:sldMk cId="1302141387" sldId="305"/>
        </pc:sldMkLst>
        <pc:spChg chg="del mod">
          <ac:chgData name="Michael Walker" userId="1221302a3d57b741" providerId="LiveId" clId="{92A58D2F-BAF5-43AA-8481-17D7DDA8BB62}" dt="2023-12-15T17:37:18.716" v="2614" actId="21"/>
          <ac:spMkLst>
            <pc:docMk/>
            <pc:sldMk cId="1302141387" sldId="305"/>
            <ac:spMk id="3" creationId="{E4524309-2FE8-0453-D89D-FC16248F8D87}"/>
          </ac:spMkLst>
        </pc:spChg>
        <pc:spChg chg="add mod">
          <ac:chgData name="Michael Walker" userId="1221302a3d57b741" providerId="LiveId" clId="{92A58D2F-BAF5-43AA-8481-17D7DDA8BB62}" dt="2023-12-15T17:37:18.716" v="2614" actId="21"/>
          <ac:spMkLst>
            <pc:docMk/>
            <pc:sldMk cId="1302141387" sldId="305"/>
            <ac:spMk id="5" creationId="{532C36D1-0C37-592A-4DC4-4FA1D3A9B7C8}"/>
          </ac:spMkLst>
        </pc:spChg>
      </pc:sldChg>
      <pc:sldChg chg="new del">
        <pc:chgData name="Michael Walker" userId="1221302a3d57b741" providerId="LiveId" clId="{92A58D2F-BAF5-43AA-8481-17D7DDA8BB62}" dt="2023-12-15T18:16:24.777" v="3509" actId="47"/>
        <pc:sldMkLst>
          <pc:docMk/>
          <pc:sldMk cId="1905307400" sldId="306"/>
        </pc:sldMkLst>
      </pc:sldChg>
      <pc:sldChg chg="addSp modSp new mod">
        <pc:chgData name="Michael Walker" userId="1221302a3d57b741" providerId="LiveId" clId="{92A58D2F-BAF5-43AA-8481-17D7DDA8BB62}" dt="2023-12-15T18:16:58.558" v="3517" actId="1076"/>
        <pc:sldMkLst>
          <pc:docMk/>
          <pc:sldMk cId="88454224" sldId="307"/>
        </pc:sldMkLst>
        <pc:picChg chg="add mod">
          <ac:chgData name="Michael Walker" userId="1221302a3d57b741" providerId="LiveId" clId="{92A58D2F-BAF5-43AA-8481-17D7DDA8BB62}" dt="2023-12-15T18:16:58.558" v="3517" actId="1076"/>
          <ac:picMkLst>
            <pc:docMk/>
            <pc:sldMk cId="88454224" sldId="307"/>
            <ac:picMk id="3" creationId="{33E7072B-7220-833C-5B01-6DB40CABAF70}"/>
          </ac:picMkLst>
        </pc:picChg>
      </pc:sldChg>
      <pc:sldChg chg="addSp modSp new mod">
        <pc:chgData name="Michael Walker" userId="1221302a3d57b741" providerId="LiveId" clId="{92A58D2F-BAF5-43AA-8481-17D7DDA8BB62}" dt="2023-12-15T18:15:03.224" v="3507" actId="1076"/>
        <pc:sldMkLst>
          <pc:docMk/>
          <pc:sldMk cId="2010275402" sldId="308"/>
        </pc:sldMkLst>
        <pc:picChg chg="add mod">
          <ac:chgData name="Michael Walker" userId="1221302a3d57b741" providerId="LiveId" clId="{92A58D2F-BAF5-43AA-8481-17D7DDA8BB62}" dt="2023-12-15T18:14:55.999" v="3504" actId="14100"/>
          <ac:picMkLst>
            <pc:docMk/>
            <pc:sldMk cId="2010275402" sldId="308"/>
            <ac:picMk id="3" creationId="{38C4BC45-D2D6-02E5-A0AF-332C265B9D4F}"/>
          </ac:picMkLst>
        </pc:picChg>
        <pc:picChg chg="add mod">
          <ac:chgData name="Michael Walker" userId="1221302a3d57b741" providerId="LiveId" clId="{92A58D2F-BAF5-43AA-8481-17D7DDA8BB62}" dt="2023-12-15T18:15:03.224" v="3507" actId="1076"/>
          <ac:picMkLst>
            <pc:docMk/>
            <pc:sldMk cId="2010275402" sldId="308"/>
            <ac:picMk id="5" creationId="{2098A46A-1B79-9D4C-90D3-FB7FA470BECA}"/>
          </ac:picMkLst>
        </pc:picChg>
      </pc:sldChg>
      <pc:sldChg chg="addSp modSp new mod">
        <pc:chgData name="Michael Walker" userId="1221302a3d57b741" providerId="LiveId" clId="{92A58D2F-BAF5-43AA-8481-17D7DDA8BB62}" dt="2023-12-15T18:18:33.906" v="3518" actId="1076"/>
        <pc:sldMkLst>
          <pc:docMk/>
          <pc:sldMk cId="2135024341" sldId="309"/>
        </pc:sldMkLst>
        <pc:picChg chg="add mod">
          <ac:chgData name="Michael Walker" userId="1221302a3d57b741" providerId="LiveId" clId="{92A58D2F-BAF5-43AA-8481-17D7DDA8BB62}" dt="2023-12-15T18:18:33.906" v="3518" actId="1076"/>
          <ac:picMkLst>
            <pc:docMk/>
            <pc:sldMk cId="2135024341" sldId="309"/>
            <ac:picMk id="2" creationId="{50DCE873-D88B-F839-3A03-94E3B5AFAFE1}"/>
          </ac:picMkLst>
        </pc:picChg>
      </pc:sldChg>
      <pc:sldChg chg="addSp modSp new mod">
        <pc:chgData name="Michael Walker" userId="1221302a3d57b741" providerId="LiveId" clId="{92A58D2F-BAF5-43AA-8481-17D7DDA8BB62}" dt="2023-12-15T18:09:35.354" v="3398" actId="1076"/>
        <pc:sldMkLst>
          <pc:docMk/>
          <pc:sldMk cId="333204257" sldId="310"/>
        </pc:sldMkLst>
        <pc:picChg chg="add mod">
          <ac:chgData name="Michael Walker" userId="1221302a3d57b741" providerId="LiveId" clId="{92A58D2F-BAF5-43AA-8481-17D7DDA8BB62}" dt="2023-12-15T18:09:35.354" v="3398" actId="1076"/>
          <ac:picMkLst>
            <pc:docMk/>
            <pc:sldMk cId="333204257" sldId="310"/>
            <ac:picMk id="2" creationId="{C923D8E4-3C39-D2DC-503B-4B6E9CF12AE8}"/>
          </ac:picMkLst>
        </pc:picChg>
        <pc:picChg chg="add mod">
          <ac:chgData name="Michael Walker" userId="1221302a3d57b741" providerId="LiveId" clId="{92A58D2F-BAF5-43AA-8481-17D7DDA8BB62}" dt="2023-12-15T18:09:28.244" v="3396" actId="14100"/>
          <ac:picMkLst>
            <pc:docMk/>
            <pc:sldMk cId="333204257" sldId="310"/>
            <ac:picMk id="3" creationId="{C7373AF3-EEA0-C06D-CDC4-D23603B2181F}"/>
          </ac:picMkLst>
        </pc:picChg>
      </pc:sldChg>
      <pc:sldChg chg="addSp modSp new">
        <pc:chgData name="Michael Walker" userId="1221302a3d57b741" providerId="LiveId" clId="{92A58D2F-BAF5-43AA-8481-17D7DDA8BB62}" dt="2023-12-15T17:57:07.221" v="3331"/>
        <pc:sldMkLst>
          <pc:docMk/>
          <pc:sldMk cId="3172508567" sldId="311"/>
        </pc:sldMkLst>
        <pc:picChg chg="add mod">
          <ac:chgData name="Michael Walker" userId="1221302a3d57b741" providerId="LiveId" clId="{92A58D2F-BAF5-43AA-8481-17D7DDA8BB62}" dt="2023-12-15T17:57:07.221" v="3331"/>
          <ac:picMkLst>
            <pc:docMk/>
            <pc:sldMk cId="3172508567" sldId="311"/>
            <ac:picMk id="2" creationId="{0262DCA5-7F8F-9521-F3EB-6C7674B25757}"/>
          </ac:picMkLst>
        </pc:picChg>
      </pc:sldChg>
      <pc:sldChg chg="addSp modSp new mod ord">
        <pc:chgData name="Michael Walker" userId="1221302a3d57b741" providerId="LiveId" clId="{92A58D2F-BAF5-43AA-8481-17D7DDA8BB62}" dt="2023-12-15T18:09:56.151" v="3406"/>
        <pc:sldMkLst>
          <pc:docMk/>
          <pc:sldMk cId="3038612499" sldId="312"/>
        </pc:sldMkLst>
        <pc:picChg chg="add mod">
          <ac:chgData name="Michael Walker" userId="1221302a3d57b741" providerId="LiveId" clId="{92A58D2F-BAF5-43AA-8481-17D7DDA8BB62}" dt="2023-12-15T18:09:52.875" v="3404" actId="1076"/>
          <ac:picMkLst>
            <pc:docMk/>
            <pc:sldMk cId="3038612499" sldId="312"/>
            <ac:picMk id="3" creationId="{B741E53B-8AC9-13F7-C2FD-55E2E5F1CEDC}"/>
          </ac:picMkLst>
        </pc:picChg>
        <pc:picChg chg="add mod">
          <ac:chgData name="Michael Walker" userId="1221302a3d57b741" providerId="LiveId" clId="{92A58D2F-BAF5-43AA-8481-17D7DDA8BB62}" dt="2023-12-15T18:09:48.356" v="3403" actId="1076"/>
          <ac:picMkLst>
            <pc:docMk/>
            <pc:sldMk cId="3038612499" sldId="312"/>
            <ac:picMk id="5" creationId="{B5A5E188-3C06-6294-E350-A815E8F9B66F}"/>
          </ac:picMkLst>
        </pc:picChg>
      </pc:sldChg>
      <pc:sldChg chg="addSp modSp new mod">
        <pc:chgData name="Michael Walker" userId="1221302a3d57b741" providerId="LiveId" clId="{92A58D2F-BAF5-43AA-8481-17D7DDA8BB62}" dt="2023-12-15T18:11:48.358" v="3461" actId="1035"/>
        <pc:sldMkLst>
          <pc:docMk/>
          <pc:sldMk cId="2741458345" sldId="313"/>
        </pc:sldMkLst>
        <pc:picChg chg="add mod">
          <ac:chgData name="Michael Walker" userId="1221302a3d57b741" providerId="LiveId" clId="{92A58D2F-BAF5-43AA-8481-17D7DDA8BB62}" dt="2023-12-15T18:11:48.358" v="3461" actId="1035"/>
          <ac:picMkLst>
            <pc:docMk/>
            <pc:sldMk cId="2741458345" sldId="313"/>
            <ac:picMk id="3" creationId="{7C5E9069-CDC9-9EEF-238A-BC97100B5ABB}"/>
          </ac:picMkLst>
        </pc:picChg>
        <pc:picChg chg="add mod">
          <ac:chgData name="Michael Walker" userId="1221302a3d57b741" providerId="LiveId" clId="{92A58D2F-BAF5-43AA-8481-17D7DDA8BB62}" dt="2023-12-15T18:11:43.372" v="3459" actId="1076"/>
          <ac:picMkLst>
            <pc:docMk/>
            <pc:sldMk cId="2741458345" sldId="313"/>
            <ac:picMk id="5" creationId="{BBF93E5F-9F7F-806D-783E-5DBA7095FEEB}"/>
          </ac:picMkLst>
        </pc:picChg>
      </pc:sldChg>
      <pc:sldChg chg="addSp new mod">
        <pc:chgData name="Michael Walker" userId="1221302a3d57b741" providerId="LiveId" clId="{92A58D2F-BAF5-43AA-8481-17D7DDA8BB62}" dt="2023-12-15T18:13:00.854" v="3463" actId="22"/>
        <pc:sldMkLst>
          <pc:docMk/>
          <pc:sldMk cId="3120086434" sldId="314"/>
        </pc:sldMkLst>
        <pc:picChg chg="add">
          <ac:chgData name="Michael Walker" userId="1221302a3d57b741" providerId="LiveId" clId="{92A58D2F-BAF5-43AA-8481-17D7DDA8BB62}" dt="2023-12-15T18:13:00.854" v="3463" actId="22"/>
          <ac:picMkLst>
            <pc:docMk/>
            <pc:sldMk cId="3120086434" sldId="314"/>
            <ac:picMk id="3" creationId="{D4489480-E2B6-BA23-CC14-B6907B41A4F3}"/>
          </ac:picMkLst>
        </pc:picChg>
      </pc:sldChg>
      <pc:sldChg chg="addSp delSp modSp add mod ord">
        <pc:chgData name="Michael Walker" userId="1221302a3d57b741" providerId="LiveId" clId="{92A58D2F-BAF5-43AA-8481-17D7DDA8BB62}" dt="2023-12-15T22:55:06.155" v="4896" actId="1037"/>
        <pc:sldMkLst>
          <pc:docMk/>
          <pc:sldMk cId="2595894433" sldId="315"/>
        </pc:sldMkLst>
        <pc:spChg chg="add mod">
          <ac:chgData name="Michael Walker" userId="1221302a3d57b741" providerId="LiveId" clId="{92A58D2F-BAF5-43AA-8481-17D7DDA8BB62}" dt="2023-12-15T22:33:24.107" v="4512" actId="1038"/>
          <ac:spMkLst>
            <pc:docMk/>
            <pc:sldMk cId="2595894433" sldId="315"/>
            <ac:spMk id="2" creationId="{05D68AD1-C2B1-F0D9-BAB3-78A3C3F94C81}"/>
          </ac:spMkLst>
        </pc:spChg>
        <pc:spChg chg="mod">
          <ac:chgData name="Michael Walker" userId="1221302a3d57b741" providerId="LiveId" clId="{92A58D2F-BAF5-43AA-8481-17D7DDA8BB62}" dt="2023-12-15T22:54:10.805" v="4836" actId="14100"/>
          <ac:spMkLst>
            <pc:docMk/>
            <pc:sldMk cId="2595894433" sldId="315"/>
            <ac:spMk id="3" creationId="{C39EEEAB-3449-18F2-AFCA-A8DD6220DAE7}"/>
          </ac:spMkLst>
        </pc:spChg>
        <pc:spChg chg="add mod">
          <ac:chgData name="Michael Walker" userId="1221302a3d57b741" providerId="LiveId" clId="{92A58D2F-BAF5-43AA-8481-17D7DDA8BB62}" dt="2023-12-15T22:33:24.107" v="4512" actId="1038"/>
          <ac:spMkLst>
            <pc:docMk/>
            <pc:sldMk cId="2595894433" sldId="315"/>
            <ac:spMk id="4" creationId="{108B0E4C-7328-4BD5-9C7F-C1B88B2EB62B}"/>
          </ac:spMkLst>
        </pc:spChg>
        <pc:spChg chg="mod">
          <ac:chgData name="Michael Walker" userId="1221302a3d57b741" providerId="LiveId" clId="{92A58D2F-BAF5-43AA-8481-17D7DDA8BB62}" dt="2023-12-15T22:26:07.707" v="4257" actId="20577"/>
          <ac:spMkLst>
            <pc:docMk/>
            <pc:sldMk cId="2595894433" sldId="315"/>
            <ac:spMk id="6" creationId="{2D8CA16E-9DFF-95F1-9433-E1AC32824A6B}"/>
          </ac:spMkLst>
        </pc:spChg>
        <pc:spChg chg="add del">
          <ac:chgData name="Michael Walker" userId="1221302a3d57b741" providerId="LiveId" clId="{92A58D2F-BAF5-43AA-8481-17D7DDA8BB62}" dt="2023-12-15T22:45:04.192" v="4652" actId="22"/>
          <ac:spMkLst>
            <pc:docMk/>
            <pc:sldMk cId="2595894433" sldId="315"/>
            <ac:spMk id="7" creationId="{4AE0C6C7-034A-A5EB-3057-B9CE2BA67428}"/>
          </ac:spMkLst>
        </pc:spChg>
        <pc:spChg chg="add mod">
          <ac:chgData name="Michael Walker" userId="1221302a3d57b741" providerId="LiveId" clId="{92A58D2F-BAF5-43AA-8481-17D7DDA8BB62}" dt="2023-12-15T22:55:06.155" v="4896" actId="1037"/>
          <ac:spMkLst>
            <pc:docMk/>
            <pc:sldMk cId="2595894433" sldId="315"/>
            <ac:spMk id="9" creationId="{24064D5A-2C67-D880-FCC0-85224FAB1A6A}"/>
          </ac:spMkLst>
        </pc:spChg>
        <pc:spChg chg="add mod">
          <ac:chgData name="Michael Walker" userId="1221302a3d57b741" providerId="LiveId" clId="{92A58D2F-BAF5-43AA-8481-17D7DDA8BB62}" dt="2023-12-15T22:54:54.356" v="4843" actId="1076"/>
          <ac:spMkLst>
            <pc:docMk/>
            <pc:sldMk cId="2595894433" sldId="315"/>
            <ac:spMk id="11" creationId="{0C9AE896-1D82-252D-5AD7-7593CD268A1F}"/>
          </ac:spMkLst>
        </pc:spChg>
        <pc:picChg chg="add mod">
          <ac:chgData name="Michael Walker" userId="1221302a3d57b741" providerId="LiveId" clId="{92A58D2F-BAF5-43AA-8481-17D7DDA8BB62}" dt="2023-12-15T22:33:24.107" v="4512" actId="1038"/>
          <ac:picMkLst>
            <pc:docMk/>
            <pc:sldMk cId="2595894433" sldId="315"/>
            <ac:picMk id="1026" creationId="{BFEF557A-6DBD-C0C2-21E4-AE2F1DD1A8F6}"/>
          </ac:picMkLst>
        </pc:picChg>
        <pc:picChg chg="add del mod">
          <ac:chgData name="Michael Walker" userId="1221302a3d57b741" providerId="LiveId" clId="{92A58D2F-BAF5-43AA-8481-17D7DDA8BB62}" dt="2023-12-15T22:29:05.958" v="4340"/>
          <ac:picMkLst>
            <pc:docMk/>
            <pc:sldMk cId="2595894433" sldId="315"/>
            <ac:picMk id="1028" creationId="{83A63EDD-D0E5-72F9-29CC-7E6AAF3662A0}"/>
          </ac:picMkLst>
        </pc:picChg>
        <pc:picChg chg="add mod">
          <ac:chgData name="Michael Walker" userId="1221302a3d57b741" providerId="LiveId" clId="{92A58D2F-BAF5-43AA-8481-17D7DDA8BB62}" dt="2023-12-15T22:33:24.107" v="4512" actId="1038"/>
          <ac:picMkLst>
            <pc:docMk/>
            <pc:sldMk cId="2595894433" sldId="315"/>
            <ac:picMk id="1030" creationId="{D4868380-257A-13D3-05AA-60E00F4473A3}"/>
          </ac:picMkLst>
        </pc:picChg>
      </pc:sldChg>
      <pc:sldChg chg="addSp modSp add mod">
        <pc:chgData name="Michael Walker" userId="1221302a3d57b741" providerId="LiveId" clId="{92A58D2F-BAF5-43AA-8481-17D7DDA8BB62}" dt="2023-12-15T22:57:27.093" v="4939" actId="1076"/>
        <pc:sldMkLst>
          <pc:docMk/>
          <pc:sldMk cId="4125862555" sldId="316"/>
        </pc:sldMkLst>
        <pc:spChg chg="add mod">
          <ac:chgData name="Michael Walker" userId="1221302a3d57b741" providerId="LiveId" clId="{92A58D2F-BAF5-43AA-8481-17D7DDA8BB62}" dt="2023-12-15T22:57:27.093" v="4939" actId="1076"/>
          <ac:spMkLst>
            <pc:docMk/>
            <pc:sldMk cId="4125862555" sldId="316"/>
            <ac:spMk id="2" creationId="{358E7107-0EF3-A065-091F-B253F8ECCB71}"/>
          </ac:spMkLst>
        </pc:spChg>
      </pc:sldChg>
      <pc:sldChg chg="delSp modSp add mod">
        <pc:chgData name="Michael Walker" userId="1221302a3d57b741" providerId="LiveId" clId="{92A58D2F-BAF5-43AA-8481-17D7DDA8BB62}" dt="2023-12-15T22:42:12.242" v="4650" actId="20577"/>
        <pc:sldMkLst>
          <pc:docMk/>
          <pc:sldMk cId="4117013878" sldId="317"/>
        </pc:sldMkLst>
        <pc:spChg chg="mod">
          <ac:chgData name="Michael Walker" userId="1221302a3d57b741" providerId="LiveId" clId="{92A58D2F-BAF5-43AA-8481-17D7DDA8BB62}" dt="2023-12-15T22:42:12.242" v="4650" actId="20577"/>
          <ac:spMkLst>
            <pc:docMk/>
            <pc:sldMk cId="4117013878" sldId="317"/>
            <ac:spMk id="3" creationId="{C39EEEAB-3449-18F2-AFCA-A8DD6220DAE7}"/>
          </ac:spMkLst>
        </pc:spChg>
        <pc:spChg chg="mod">
          <ac:chgData name="Michael Walker" userId="1221302a3d57b741" providerId="LiveId" clId="{92A58D2F-BAF5-43AA-8481-17D7DDA8BB62}" dt="2023-12-15T22:30:39.322" v="4395" actId="20577"/>
          <ac:spMkLst>
            <pc:docMk/>
            <pc:sldMk cId="4117013878" sldId="317"/>
            <ac:spMk id="6" creationId="{2D8CA16E-9DFF-95F1-9433-E1AC32824A6B}"/>
          </ac:spMkLst>
        </pc:spChg>
        <pc:picChg chg="del">
          <ac:chgData name="Michael Walker" userId="1221302a3d57b741" providerId="LiveId" clId="{92A58D2F-BAF5-43AA-8481-17D7DDA8BB62}" dt="2023-12-15T22:30:33.054" v="4379" actId="478"/>
          <ac:picMkLst>
            <pc:docMk/>
            <pc:sldMk cId="4117013878" sldId="317"/>
            <ac:picMk id="1026" creationId="{BFEF557A-6DBD-C0C2-21E4-AE2F1DD1A8F6}"/>
          </ac:picMkLst>
        </pc:picChg>
        <pc:picChg chg="del">
          <ac:chgData name="Michael Walker" userId="1221302a3d57b741" providerId="LiveId" clId="{92A58D2F-BAF5-43AA-8481-17D7DDA8BB62}" dt="2023-12-15T22:30:33.636" v="4380" actId="478"/>
          <ac:picMkLst>
            <pc:docMk/>
            <pc:sldMk cId="4117013878" sldId="317"/>
            <ac:picMk id="1030" creationId="{D4868380-257A-13D3-05AA-60E00F4473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F0307-DC21-414A-8125-C4F6A5CC4A5A}" type="datetimeFigureOut">
              <a:rPr lang="en-US" smtClean="0"/>
              <a:t>4/2/2024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63C7A-4C9A-42C9-9C3F-55433D4EB448}" type="slidenum">
              <a:rPr lang="en-US" smtClean="0"/>
              <a:t>‹#›</a:t>
            </a:fld>
            <a:endParaRPr lang="en-US"/>
          </a:p>
        </p:txBody>
      </p:sp>
    </p:spTree>
    <p:extLst>
      <p:ext uri="{BB962C8B-B14F-4D97-AF65-F5344CB8AC3E}">
        <p14:creationId xmlns:p14="http://schemas.microsoft.com/office/powerpoint/2010/main" val="69755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a:t>
            </a:fld>
            <a:endParaRPr lang="en-US"/>
          </a:p>
        </p:txBody>
      </p:sp>
    </p:spTree>
    <p:extLst>
      <p:ext uri="{BB962C8B-B14F-4D97-AF65-F5344CB8AC3E}">
        <p14:creationId xmlns:p14="http://schemas.microsoft.com/office/powerpoint/2010/main" val="375214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10</a:t>
            </a:fld>
            <a:endParaRPr lang="en-US"/>
          </a:p>
        </p:txBody>
      </p:sp>
    </p:spTree>
    <p:extLst>
      <p:ext uri="{BB962C8B-B14F-4D97-AF65-F5344CB8AC3E}">
        <p14:creationId xmlns:p14="http://schemas.microsoft.com/office/powerpoint/2010/main" val="15373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11</a:t>
            </a:fld>
            <a:endParaRPr lang="en-US"/>
          </a:p>
        </p:txBody>
      </p:sp>
    </p:spTree>
    <p:extLst>
      <p:ext uri="{BB962C8B-B14F-4D97-AF65-F5344CB8AC3E}">
        <p14:creationId xmlns:p14="http://schemas.microsoft.com/office/powerpoint/2010/main" val="9903065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12</a:t>
            </a:fld>
            <a:endParaRPr lang="en-US"/>
          </a:p>
        </p:txBody>
      </p:sp>
    </p:spTree>
    <p:extLst>
      <p:ext uri="{BB962C8B-B14F-4D97-AF65-F5344CB8AC3E}">
        <p14:creationId xmlns:p14="http://schemas.microsoft.com/office/powerpoint/2010/main" val="2477958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13</a:t>
            </a:fld>
            <a:endParaRPr lang="en-US"/>
          </a:p>
        </p:txBody>
      </p:sp>
    </p:spTree>
    <p:extLst>
      <p:ext uri="{BB962C8B-B14F-4D97-AF65-F5344CB8AC3E}">
        <p14:creationId xmlns:p14="http://schemas.microsoft.com/office/powerpoint/2010/main" val="150266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a:t>
            </a:fld>
            <a:endParaRPr lang="en-US"/>
          </a:p>
        </p:txBody>
      </p:sp>
    </p:spTree>
    <p:extLst>
      <p:ext uri="{BB962C8B-B14F-4D97-AF65-F5344CB8AC3E}">
        <p14:creationId xmlns:p14="http://schemas.microsoft.com/office/powerpoint/2010/main" val="262687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3</a:t>
            </a:fld>
            <a:endParaRPr lang="en-US"/>
          </a:p>
        </p:txBody>
      </p:sp>
    </p:spTree>
    <p:extLst>
      <p:ext uri="{BB962C8B-B14F-4D97-AF65-F5344CB8AC3E}">
        <p14:creationId xmlns:p14="http://schemas.microsoft.com/office/powerpoint/2010/main" val="221716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4</a:t>
            </a:fld>
            <a:endParaRPr lang="en-US"/>
          </a:p>
        </p:txBody>
      </p:sp>
    </p:spTree>
    <p:extLst>
      <p:ext uri="{BB962C8B-B14F-4D97-AF65-F5344CB8AC3E}">
        <p14:creationId xmlns:p14="http://schemas.microsoft.com/office/powerpoint/2010/main" val="303821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5</a:t>
            </a:fld>
            <a:endParaRPr lang="en-US"/>
          </a:p>
        </p:txBody>
      </p:sp>
    </p:spTree>
    <p:extLst>
      <p:ext uri="{BB962C8B-B14F-4D97-AF65-F5344CB8AC3E}">
        <p14:creationId xmlns:p14="http://schemas.microsoft.com/office/powerpoint/2010/main" val="322979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6</a:t>
            </a:fld>
            <a:endParaRPr lang="en-US"/>
          </a:p>
        </p:txBody>
      </p:sp>
    </p:spTree>
    <p:extLst>
      <p:ext uri="{BB962C8B-B14F-4D97-AF65-F5344CB8AC3E}">
        <p14:creationId xmlns:p14="http://schemas.microsoft.com/office/powerpoint/2010/main" val="69106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7</a:t>
            </a:fld>
            <a:endParaRPr lang="en-US"/>
          </a:p>
        </p:txBody>
      </p:sp>
    </p:spTree>
    <p:extLst>
      <p:ext uri="{BB962C8B-B14F-4D97-AF65-F5344CB8AC3E}">
        <p14:creationId xmlns:p14="http://schemas.microsoft.com/office/powerpoint/2010/main" val="3205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8</a:t>
            </a:fld>
            <a:endParaRPr lang="en-US"/>
          </a:p>
        </p:txBody>
      </p:sp>
    </p:spTree>
    <p:extLst>
      <p:ext uri="{BB962C8B-B14F-4D97-AF65-F5344CB8AC3E}">
        <p14:creationId xmlns:p14="http://schemas.microsoft.com/office/powerpoint/2010/main" val="134728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9</a:t>
            </a:fld>
            <a:endParaRPr lang="en-US"/>
          </a:p>
        </p:txBody>
      </p:sp>
    </p:spTree>
    <p:extLst>
      <p:ext uri="{BB962C8B-B14F-4D97-AF65-F5344CB8AC3E}">
        <p14:creationId xmlns:p14="http://schemas.microsoft.com/office/powerpoint/2010/main" val="310054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52292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14599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3090"/>
            <a:ext cx="10058400" cy="1450757"/>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E9C62D-D2E1-4E00-AE58-B1769AE347F9}"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1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E9C62D-D2E1-4E00-AE58-B1769AE347F9}" type="datetimeFigureOut">
              <a:rPr lang="en-US" smtClean="0"/>
              <a:t>4/2/2024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E9C62D-D2E1-4E00-AE58-B1769AE347F9}"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7792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E9C62D-D2E1-4E00-AE58-B1769AE347F9}" type="datetimeFigureOut">
              <a:rPr lang="en-US" smtClean="0"/>
              <a:t>4/2/2024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7317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E9C62D-D2E1-4E00-AE58-B1769AE347F9}" type="datetimeFigureOut">
              <a:rPr lang="en-US" smtClean="0"/>
              <a:t>4/2/2024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8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E9C62D-D2E1-4E00-AE58-B1769AE347F9}" type="datetimeFigureOut">
              <a:rPr lang="en-US" smtClean="0"/>
              <a:t>4/2/2024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96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E9C62D-D2E1-4E00-AE58-B1769AE347F9}" type="datetimeFigureOut">
              <a:rPr lang="en-US" smtClean="0"/>
              <a:t>4/2/2024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58184E-77CD-4E0A-BF1E-CE73C5F911F5}" type="slidenum">
              <a:rPr lang="en-US" smtClean="0"/>
              <a:t>‹#›</a:t>
            </a:fld>
            <a:endParaRPr lang="en-US"/>
          </a:p>
        </p:txBody>
      </p:sp>
    </p:spTree>
    <p:extLst>
      <p:ext uri="{BB962C8B-B14F-4D97-AF65-F5344CB8AC3E}">
        <p14:creationId xmlns:p14="http://schemas.microsoft.com/office/powerpoint/2010/main" val="192637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E9C62D-D2E1-4E00-AE58-B1769AE347F9}" type="datetimeFigureOut">
              <a:rPr lang="en-US" smtClean="0"/>
              <a:t>4/2/2024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46284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E9C62D-D2E1-4E00-AE58-B1769AE347F9}" type="datetimeFigureOut">
              <a:rPr lang="en-US" smtClean="0"/>
              <a:t>4/2/2024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58184E-77CD-4E0A-BF1E-CE73C5F911F5}" type="slidenum">
              <a:rPr lang="en-US" smtClean="0"/>
              <a:t>‹#›</a:t>
            </a:fld>
            <a:endParaRPr lang="en-US"/>
          </a:p>
        </p:txBody>
      </p:sp>
      <p:cxnSp>
        <p:nvCxnSpPr>
          <p:cNvPr id="10" name="Straight Connector 9"/>
          <p:cNvCxnSpPr/>
          <p:nvPr/>
        </p:nvCxnSpPr>
        <p:spPr>
          <a:xfrm>
            <a:off x="1193532" y="120517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74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rfl.prince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Princeton Logo transparent PNG - StickPNG">
            <a:extLst>
              <a:ext uri="{FF2B5EF4-FFF2-40B4-BE49-F238E27FC236}">
                <a16:creationId xmlns:a16="http://schemas.microsoft.com/office/drawing/2014/main" id="{CF9BD92F-D54A-335A-7068-4BCBB6A8D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03" y="5364480"/>
            <a:ext cx="2687942" cy="8969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BCC6BC-BB80-B519-9CF8-8E40D17B8ED3}"/>
              </a:ext>
            </a:extLst>
          </p:cNvPr>
          <p:cNvSpPr txBox="1"/>
          <p:nvPr/>
        </p:nvSpPr>
        <p:spPr>
          <a:xfrm>
            <a:off x="1249680" y="4389428"/>
            <a:ext cx="9692640" cy="1862048"/>
          </a:xfrm>
          <a:prstGeom prst="rect">
            <a:avLst/>
          </a:prstGeom>
          <a:noFill/>
        </p:spPr>
        <p:txBody>
          <a:bodyPr wrap="square" rtlCol="0">
            <a:spAutoFit/>
          </a:bodyPr>
          <a:lstStyle/>
          <a:p>
            <a:pPr algn="ctr">
              <a:spcBef>
                <a:spcPts val="0"/>
              </a:spcBef>
            </a:pPr>
            <a:r>
              <a:rPr lang="en-US" b="1" cap="none" dirty="0">
                <a:solidFill>
                  <a:schemeClr val="tx1"/>
                </a:solidFill>
                <a:latin typeface="Arial" panose="020B0604020202020204" pitchFamily="34" charset="0"/>
                <a:cs typeface="Arial" panose="020B0604020202020204" pitchFamily="34" charset="0"/>
              </a:rPr>
              <a:t>APC523 Final Project</a:t>
            </a:r>
          </a:p>
          <a:p>
            <a:pPr algn="ctr">
              <a:spcBef>
                <a:spcPts val="0"/>
              </a:spcBef>
            </a:pPr>
            <a:endParaRPr lang="en-US" sz="500" b="1"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D. Walker (mw6136)</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 Philip Satterthwaite (ps1639) </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Schroeder (ms2774)</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PhD Candidate</a:t>
            </a:r>
            <a:r>
              <a:rPr lang="en-US" b="1" dirty="0">
                <a:latin typeface="Arial" panose="020B0604020202020204" pitchFamily="34" charset="0"/>
                <a:cs typeface="Arial" panose="020B0604020202020204" pitchFamily="34" charset="0"/>
              </a:rPr>
              <a:t>s</a:t>
            </a:r>
            <a:endParaRPr lang="en-US" b="1" cap="none"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Mech. &amp; Aero. Engineering</a:t>
            </a:r>
          </a:p>
        </p:txBody>
      </p:sp>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496568" y="954661"/>
            <a:ext cx="9198864" cy="2589248"/>
          </a:xfrm>
        </p:spPr>
        <p:txBody>
          <a:bodyPr>
            <a:noAutofit/>
          </a:bodyPr>
          <a:lstStyle/>
          <a:p>
            <a:pPr algn="ctr"/>
            <a:r>
              <a:rPr lang="en-US" sz="6000" dirty="0">
                <a:latin typeface="Arial" panose="020B0604020202020204" pitchFamily="34" charset="0"/>
                <a:cs typeface="Arial" panose="020B0604020202020204" pitchFamily="34" charset="0"/>
              </a:rPr>
              <a:t>WAVE:</a:t>
            </a:r>
            <a:br>
              <a:rPr lang="en-US" sz="6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Comparing Numerical Methods on Cylindrical Wave Equation Solver Performance</a:t>
            </a:r>
            <a:endParaRPr lang="en-US" sz="6000" dirty="0">
              <a:latin typeface="Arial" panose="020B0604020202020204" pitchFamily="34" charset="0"/>
              <a:cs typeface="Arial" panose="020B0604020202020204" pitchFamily="34" charset="0"/>
            </a:endParaRPr>
          </a:p>
        </p:txBody>
      </p:sp>
      <p:pic>
        <p:nvPicPr>
          <p:cNvPr id="1026" name="Picture 2" descr="The Great Wave Off Kanagawa (Kanagawa oki nami ura) | Katsushika Hokus –  MASTER CRAFTSMANSHIP">
            <a:extLst>
              <a:ext uri="{FF2B5EF4-FFF2-40B4-BE49-F238E27FC236}">
                <a16:creationId xmlns:a16="http://schemas.microsoft.com/office/drawing/2014/main" id="{36385CC1-17DC-B74B-6D9C-65C7E27FB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854" y="68814"/>
            <a:ext cx="3213380" cy="221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lorful circle with numbers&#10;&#10;Description automatically generated with medium confidence">
            <a:extLst>
              <a:ext uri="{FF2B5EF4-FFF2-40B4-BE49-F238E27FC236}">
                <a16:creationId xmlns:a16="http://schemas.microsoft.com/office/drawing/2014/main" id="{73237285-B18B-3505-0A1D-867D5D0D9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766" y="3429000"/>
            <a:ext cx="3663556" cy="2810127"/>
          </a:xfrm>
          <a:prstGeom prst="rect">
            <a:avLst/>
          </a:prstGeom>
        </p:spPr>
      </p:pic>
      <p:sp>
        <p:nvSpPr>
          <p:cNvPr id="8" name="TextBox 7">
            <a:extLst>
              <a:ext uri="{FF2B5EF4-FFF2-40B4-BE49-F238E27FC236}">
                <a16:creationId xmlns:a16="http://schemas.microsoft.com/office/drawing/2014/main" id="{39815725-FFD5-5118-F89E-DCB16B2488E9}"/>
              </a:ext>
            </a:extLst>
          </p:cNvPr>
          <p:cNvSpPr txBox="1"/>
          <p:nvPr/>
        </p:nvSpPr>
        <p:spPr>
          <a:xfrm>
            <a:off x="6843572" y="6444972"/>
            <a:ext cx="540221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Kanagawa-</a:t>
            </a:r>
            <a:r>
              <a:rPr lang="en-US" sz="1600" dirty="0" err="1">
                <a:latin typeface="Arial" panose="020B0604020202020204" pitchFamily="34" charset="0"/>
                <a:cs typeface="Arial" panose="020B0604020202020204" pitchFamily="34" charset="0"/>
              </a:rPr>
              <a:t>oki</a:t>
            </a:r>
            <a:r>
              <a:rPr lang="en-US" sz="1600" dirty="0">
                <a:latin typeface="Arial" panose="020B0604020202020204" pitchFamily="34" charset="0"/>
                <a:cs typeface="Arial" panose="020B0604020202020204" pitchFamily="34" charset="0"/>
              </a:rPr>
              <a:t> Nami Ura. </a:t>
            </a:r>
            <a:r>
              <a:rPr lang="en-US" sz="1600" i="1" dirty="0">
                <a:latin typeface="Arial" panose="020B0604020202020204" pitchFamily="34" charset="0"/>
                <a:cs typeface="Arial" panose="020B0604020202020204" pitchFamily="34" charset="0"/>
              </a:rPr>
              <a:t>The Great Wave off Kanagawa.</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6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FD4EA54-F9C3-E19D-3CDB-78160328630B}"/>
              </a:ext>
            </a:extLst>
          </p:cNvPr>
          <p:cNvPicPr>
            <a:picLocks noChangeAspect="1"/>
          </p:cNvPicPr>
          <p:nvPr/>
        </p:nvPicPr>
        <p:blipFill>
          <a:blip r:embed="rId3"/>
          <a:stretch>
            <a:fillRect/>
          </a:stretch>
        </p:blipFill>
        <p:spPr>
          <a:xfrm>
            <a:off x="1784176" y="2132953"/>
            <a:ext cx="9789064" cy="3017520"/>
          </a:xfrm>
          <a:prstGeom prst="rect">
            <a:avLst/>
          </a:prstGeom>
        </p:spPr>
      </p:pic>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4"/>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300274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Thus the final solution: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07875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p>
                      <m:sSupPr>
                        <m:ctrlPr>
                          <a:rPr lang="en-US" sz="2000" b="0" i="1" dirty="0" smtClean="0">
                            <a:latin typeface="Cambria Math" panose="02040503050406030204" pitchFamily="18" charset="0"/>
                            <a:cs typeface="Arial" panose="020B0604020202020204" pitchFamily="34" charset="0"/>
                          </a:rPr>
                        </m:ctrlPr>
                      </m:sSupPr>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i="1" dirty="0">
                                <a:latin typeface="Cambria Math" panose="02040503050406030204" pitchFamily="18" charset="0"/>
                                <a:cs typeface="Arial" panose="020B0604020202020204" pitchFamily="34" charset="0"/>
                              </a:rPr>
                              <m:t>𝑛</m:t>
                            </m:r>
                          </m:sub>
                        </m:sSub>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p>
                      <m:sSupPr>
                        <m:ctrlPr>
                          <a:rPr lang="en-US" sz="2000" i="1" dirty="0">
                            <a:latin typeface="Cambria Math" panose="02040503050406030204" pitchFamily="18" charset="0"/>
                            <a:cs typeface="Arial" panose="020B0604020202020204" pitchFamily="34" charset="0"/>
                          </a:rPr>
                        </m:ctrlPr>
                      </m:sSupPr>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i="1" dirty="0">
                                <a:latin typeface="Cambria Math" panose="02040503050406030204" pitchFamily="18" charset="0"/>
                                <a:cs typeface="Arial" panose="020B0604020202020204" pitchFamily="34" charset="0"/>
                              </a:rPr>
                              <m:t>𝑛</m:t>
                            </m:r>
                          </m:sub>
                        </m:sSub>
                      </m:e>
                      <m:sup>
                        <m:r>
                          <a:rPr lang="en-US" sz="2000" i="1" dirty="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sSub>
                      <m:sSubPr>
                        <m:ctrlPr>
                          <a:rPr lang="en-US" sz="2000" b="0" i="1" dirty="0" smtClean="0">
                            <a:latin typeface="Cambria Math" panose="02040503050406030204" pitchFamily="18" charset="0"/>
                            <a:cs typeface="Arial" panose="020B0604020202020204" pitchFamily="34" charset="0"/>
                          </a:rPr>
                        </m:ctrlPr>
                      </m:sSubPr>
                      <m:e>
                        <m:r>
                          <a:rPr lang="en-US" sz="2000" i="1" dirty="0" smtClean="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sub>
                    </m:sSub>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xmlns="">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078757"/>
              </a:xfrm>
              <a:prstGeom prst="rect">
                <a:avLst/>
              </a:prstGeom>
              <a:blipFill>
                <a:blip r:embed="rId5"/>
                <a:stretch>
                  <a:fillRect l="-626" t="-2260" b="-6215"/>
                </a:stretch>
              </a:blipFill>
            </p:spPr>
            <p:txBody>
              <a:bodyPr/>
              <a:lstStyle/>
              <a:p>
                <a:r>
                  <a:rPr lang="en-US">
                    <a:noFill/>
                  </a:rPr>
                  <a:t> </a:t>
                </a:r>
              </a:p>
            </p:txBody>
          </p:sp>
        </mc:Fallback>
      </mc:AlternateContent>
    </p:spTree>
    <p:extLst>
      <p:ext uri="{BB962C8B-B14F-4D97-AF65-F5344CB8AC3E}">
        <p14:creationId xmlns:p14="http://schemas.microsoft.com/office/powerpoint/2010/main" val="29896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Numerical Scheme</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p:txBody>
          <a:bodyPr>
            <a:normAutofit/>
          </a:bodyPr>
          <a:lstStyle/>
          <a:p>
            <a:pPr marL="0" indent="0">
              <a:buNone/>
            </a:pPr>
            <a:r>
              <a:rPr lang="en-US" dirty="0">
                <a:solidFill>
                  <a:schemeClr val="tx1"/>
                </a:solidFill>
                <a:latin typeface="Arial" panose="020B0604020202020204" pitchFamily="34" charset="0"/>
                <a:cs typeface="Arial" panose="020B0604020202020204" pitchFamily="34" charset="0"/>
              </a:rPr>
              <a:t>Implemented a second-order finite-volume MUSCL-Hancock scheme (Monotonic Upstream-Centered Scheme for Conservation Laws) in four steps:</a:t>
            </a:r>
          </a:p>
          <a:p>
            <a:pPr marL="457200" indent="-457200">
              <a:buClrTx/>
              <a:buFont typeface="+mj-lt"/>
              <a:buAutoNum type="arabicPeriod"/>
            </a:pPr>
            <a:r>
              <a:rPr lang="en-US" dirty="0">
                <a:solidFill>
                  <a:schemeClr val="tx1"/>
                </a:solidFill>
                <a:latin typeface="Arial" panose="020B0604020202020204" pitchFamily="34" charset="0"/>
                <a:cs typeface="Arial" panose="020B0604020202020204" pitchFamily="34" charset="0"/>
              </a:rPr>
              <a:t>Data Reconstruction: Cell-centered values are extrapolated into slopes between grid cells so that the fluid is represented by a piecewise-linear plane in each of the cells</a:t>
            </a:r>
          </a:p>
          <a:p>
            <a:pPr marL="457200" indent="-457200">
              <a:buClrTx/>
              <a:buFont typeface="+mj-lt"/>
              <a:buAutoNum type="arabicPeriod"/>
            </a:pPr>
            <a:r>
              <a:rPr lang="en-US" dirty="0">
                <a:solidFill>
                  <a:schemeClr val="tx1"/>
                </a:solidFill>
                <a:latin typeface="Arial" panose="020B0604020202020204" pitchFamily="34" charset="0"/>
                <a:cs typeface="Arial" panose="020B0604020202020204" pitchFamily="34" charset="0"/>
              </a:rPr>
              <a:t>Evolution: Advance the boundary extrapolated values by a half timestep</a:t>
            </a:r>
          </a:p>
          <a:p>
            <a:pPr marL="457200" indent="-457200">
              <a:buClrTx/>
              <a:buFont typeface="+mj-lt"/>
              <a:buAutoNum type="arabicPeriod"/>
            </a:pPr>
            <a:r>
              <a:rPr lang="en-US" dirty="0">
                <a:solidFill>
                  <a:schemeClr val="tx1"/>
                </a:solidFill>
                <a:latin typeface="Arial" panose="020B0604020202020204" pitchFamily="34" charset="0"/>
                <a:cs typeface="Arial" panose="020B0604020202020204" pitchFamily="34" charset="0"/>
              </a:rPr>
              <a:t>Riemann Solution: HLLC (</a:t>
            </a:r>
            <a:r>
              <a:rPr lang="en-US" dirty="0" err="1">
                <a:solidFill>
                  <a:schemeClr val="tx1"/>
                </a:solidFill>
                <a:latin typeface="Arial" panose="020B0604020202020204" pitchFamily="34" charset="0"/>
                <a:cs typeface="Arial" panose="020B0604020202020204" pitchFamily="34" charset="0"/>
              </a:rPr>
              <a:t>Harten</a:t>
            </a:r>
            <a:r>
              <a:rPr lang="en-US" dirty="0">
                <a:solidFill>
                  <a:schemeClr val="tx1"/>
                </a:solidFill>
                <a:latin typeface="Arial" panose="020B0604020202020204" pitchFamily="34" charset="0"/>
                <a:cs typeface="Arial" panose="020B0604020202020204" pitchFamily="34" charset="0"/>
              </a:rPr>
              <a:t>-Lax-van Leer-Contact) Riemann solver was implemented to calculate the fluxes in the </a:t>
            </a:r>
            <a:r>
              <a:rPr lang="en-US" i="1" dirty="0" err="1">
                <a:solidFill>
                  <a:schemeClr val="tx1"/>
                </a:solidFill>
                <a:latin typeface="Arial" panose="020B0604020202020204" pitchFamily="34" charset="0"/>
                <a:cs typeface="Arial" panose="020B0604020202020204" pitchFamily="34" charset="0"/>
              </a:rPr>
              <a:t>i</a:t>
            </a:r>
            <a:r>
              <a:rPr lang="en-US" dirty="0">
                <a:solidFill>
                  <a:schemeClr val="tx1"/>
                </a:solidFill>
                <a:latin typeface="Arial" panose="020B0604020202020204" pitchFamily="34" charset="0"/>
                <a:cs typeface="Arial" panose="020B0604020202020204" pitchFamily="34" charset="0"/>
              </a:rPr>
              <a:t> and </a:t>
            </a:r>
            <a:r>
              <a:rPr lang="en-US" i="1" dirty="0">
                <a:solidFill>
                  <a:schemeClr val="tx1"/>
                </a:solidFill>
                <a:latin typeface="Arial" panose="020B0604020202020204" pitchFamily="34" charset="0"/>
                <a:cs typeface="Arial" panose="020B0604020202020204" pitchFamily="34" charset="0"/>
              </a:rPr>
              <a:t>j</a:t>
            </a:r>
            <a:r>
              <a:rPr lang="en-US" dirty="0">
                <a:solidFill>
                  <a:schemeClr val="tx1"/>
                </a:solidFill>
                <a:latin typeface="Arial" panose="020B0604020202020204" pitchFamily="34" charset="0"/>
                <a:cs typeface="Arial" panose="020B0604020202020204" pitchFamily="34" charset="0"/>
              </a:rPr>
              <a:t> direction at the cell faces</a:t>
            </a:r>
          </a:p>
          <a:p>
            <a:pPr marL="457200" indent="-457200">
              <a:buClrTx/>
              <a:buFont typeface="+mj-lt"/>
              <a:buAutoNum type="arabicPeriod"/>
            </a:pPr>
            <a:r>
              <a:rPr lang="en-US" dirty="0">
                <a:solidFill>
                  <a:schemeClr val="tx1"/>
                </a:solidFill>
                <a:latin typeface="Arial" panose="020B0604020202020204" pitchFamily="34" charset="0"/>
                <a:cs typeface="Arial" panose="020B0604020202020204" pitchFamily="34" charset="0"/>
              </a:rPr>
              <a:t>Conservative Update: Update and store values of conserved fluxes.</a:t>
            </a:r>
          </a:p>
          <a:p>
            <a:pPr marL="0" indent="0">
              <a:buClrTx/>
              <a:buNone/>
            </a:pPr>
            <a:r>
              <a:rPr lang="en-US" dirty="0">
                <a:solidFill>
                  <a:schemeClr val="tx1"/>
                </a:solidFill>
                <a:latin typeface="Arial" panose="020B0604020202020204" pitchFamily="34" charset="0"/>
                <a:cs typeface="Arial" panose="020B0604020202020204" pitchFamily="34" charset="0"/>
              </a:rPr>
              <a:t>A Courant-Friedrichs-Lewy (CFL) condition and smoothing factor (SF) were implemented to achieve numerical stability by imposing a limit on the maximum time step that can be used and limiting the flux residuals to ensure convergence.</a:t>
            </a: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 F. Toro. </a:t>
            </a:r>
            <a:r>
              <a:rPr lang="en-US" sz="1600" i="1" dirty="0">
                <a:latin typeface="Arial" panose="020B0604020202020204" pitchFamily="34" charset="0"/>
                <a:cs typeface="Arial" panose="020B0604020202020204" pitchFamily="34" charset="0"/>
              </a:rPr>
              <a:t>Riemann Solvers and Numerical Methods for Fluid Dynamics</a:t>
            </a:r>
            <a:r>
              <a:rPr lang="en-US" sz="1600" dirty="0">
                <a:latin typeface="Arial" panose="020B0604020202020204" pitchFamily="34" charset="0"/>
                <a:cs typeface="Arial" panose="020B0604020202020204" pitchFamily="34" charset="0"/>
              </a:rPr>
              <a:t>, (2009).</a:t>
            </a:r>
          </a:p>
        </p:txBody>
      </p:sp>
    </p:spTree>
    <p:extLst>
      <p:ext uri="{BB962C8B-B14F-4D97-AF65-F5344CB8AC3E}">
        <p14:creationId xmlns:p14="http://schemas.microsoft.com/office/powerpoint/2010/main" val="412586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Software Architecture</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682752" y="1597152"/>
            <a:ext cx="10826496" cy="4791456"/>
          </a:xfrm>
        </p:spPr>
        <p:txBody>
          <a:bodyPr>
            <a:normAutofit/>
          </a:bodyPr>
          <a:lstStyle/>
          <a:p>
            <a:pPr marL="0" indent="0" defTabSz="457200">
              <a:lnSpc>
                <a:spcPct val="100000"/>
              </a:lnSpc>
              <a:spcBef>
                <a:spcPts val="0"/>
              </a:spcBef>
              <a:spcAft>
                <a:spcPts val="0"/>
              </a:spcAft>
              <a:buClrTx/>
              <a:buSz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basic program </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reads in geometry and flow data</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discretizes the geometric domain (grid generation)</a:t>
            </a:r>
            <a:endParaRPr lang="en-US" dirty="0">
              <a:solidFill>
                <a:srgbClr val="000000"/>
              </a:solidFill>
              <a:latin typeface="Arial" panose="020B0604020202020204" pitchFamily="34" charset="0"/>
              <a:cs typeface="Arial" panose="020B0604020202020204" pitchFamily="34" charset="0"/>
            </a:endParaRP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imposes the CFL number to set the time-step</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applies boundary conditions at the inflow and outflow of the domain, and wall</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sets and sums fluxes of the four Euler equations</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calculates secondary variables from the four conserved (density, velocity in 2-D, and internal energy)</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applies artificial smoothing</a:t>
            </a:r>
          </a:p>
          <a:p>
            <a:pPr lvl="1" defTabSz="457200">
              <a:lnSpc>
                <a:spcPct val="100000"/>
              </a:lnSpc>
              <a:spcBef>
                <a:spcPts val="0"/>
              </a:spcBef>
              <a:spcAft>
                <a:spcPts val="0"/>
              </a:spcAft>
              <a:buClrTx/>
              <a:buFont typeface="Arial" panose="020B0604020202020204" pitchFamily="34" charset="0"/>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defTabSz="457200">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user defines the input files through a GUI.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FIEFS_Input</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class stores the parameter information in a dictionary that can be accessed by other elements of the code. </a:t>
            </a:r>
          </a:p>
          <a:p>
            <a:pPr defTabSz="457200">
              <a:lnSpc>
                <a:spcPct val="100000"/>
              </a:lnSpc>
              <a:spcBef>
                <a:spcPts val="0"/>
              </a:spcBef>
              <a:spcAft>
                <a:spcPts val="0"/>
              </a:spcAft>
              <a:buClrTx/>
              <a:buSzTx/>
              <a:buFont typeface="Arial" panose="020B0604020202020204" pitchFamily="34" charset="0"/>
              <a:buChar char="•"/>
              <a:defRPr/>
            </a:pPr>
            <a:r>
              <a:rPr lang="en-US" sz="1800" dirty="0">
                <a:solidFill>
                  <a:srgbClr val="000000"/>
                </a:solidFill>
                <a:latin typeface="Arial" panose="020B0604020202020204" pitchFamily="34" charset="0"/>
                <a:cs typeface="Arial" panose="020B0604020202020204" pitchFamily="34" charset="0"/>
              </a:rPr>
              <a:t>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ProblemGenerator</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function that uses the input parameters in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FIEFS_Input</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object to initialize the simulation array (Un) in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FIEFS_Array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Once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FIEFS_Array</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is initialized, the initial conditions are set and the array can be passed into the fluid solver where the problem is subsequently evolved.</a:t>
            </a:r>
          </a:p>
          <a:p>
            <a:pPr defTabSz="457200">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The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FIEFS.py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solver and its helper functions are called to then execute a solution and update the values. </a:t>
            </a:r>
          </a:p>
          <a:p>
            <a:pPr marL="0" indent="0">
              <a:buNone/>
            </a:pPr>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359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683914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6FF185F5-E167-2FC6-043C-293114A0138E}"/>
              </a:ext>
            </a:extLst>
          </p:cNvPr>
          <p:cNvPicPr>
            <a:picLocks noChangeAspect="1"/>
          </p:cNvPicPr>
          <p:nvPr/>
        </p:nvPicPr>
        <p:blipFill>
          <a:blip r:embed="rId2"/>
          <a:stretch>
            <a:fillRect/>
          </a:stretch>
        </p:blipFill>
        <p:spPr>
          <a:xfrm>
            <a:off x="5555554" y="1987409"/>
            <a:ext cx="6477950" cy="3425839"/>
          </a:xfrm>
          <a:prstGeom prst="rect">
            <a:avLst/>
          </a:prstGeom>
        </p:spPr>
      </p:pic>
      <p:sp>
        <p:nvSpPr>
          <p:cNvPr id="3" name="Title 1">
            <a:extLst>
              <a:ext uri="{FF2B5EF4-FFF2-40B4-BE49-F238E27FC236}">
                <a16:creationId xmlns:a16="http://schemas.microsoft.com/office/drawing/2014/main" id="{70922F0F-0FE9-A3B9-217B-87F9531BC31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Performance Engineering</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For both implemented problems, the solver achieves adequate convergence in ~1000 timesteps. Mesh optimization was beyond the scope of this project.</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Performance was optimized by limiting the number of looping functions and using </a:t>
            </a:r>
            <a:r>
              <a:rPr lang="en-US" sz="2400" b="1" dirty="0">
                <a:solidFill>
                  <a:schemeClr val="tx1"/>
                </a:solidFill>
                <a:latin typeface="Arial" panose="020B0604020202020204" pitchFamily="34" charset="0"/>
                <a:cs typeface="Arial" panose="020B0604020202020204" pitchFamily="34" charset="0"/>
              </a:rPr>
              <a:t>NumPy</a:t>
            </a:r>
            <a:r>
              <a:rPr lang="en-US" sz="2400" dirty="0">
                <a:solidFill>
                  <a:schemeClr val="tx1"/>
                </a:solidFill>
                <a:latin typeface="Arial" panose="020B0604020202020204" pitchFamily="34" charset="0"/>
                <a:cs typeface="Arial" panose="020B0604020202020204" pitchFamily="34" charset="0"/>
              </a:rPr>
              <a:t> vectorization wherever possible. </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Whenever major looping was required, </a:t>
            </a:r>
            <a:r>
              <a:rPr lang="en-US" sz="2400" b="1" dirty="0" err="1">
                <a:solidFill>
                  <a:schemeClr val="tx1"/>
                </a:solidFill>
                <a:latin typeface="Arial" panose="020B0604020202020204" pitchFamily="34" charset="0"/>
                <a:cs typeface="Arial" panose="020B0604020202020204" pitchFamily="34" charset="0"/>
              </a:rPr>
              <a:t>Numba</a:t>
            </a:r>
            <a:r>
              <a:rPr lang="en-US" sz="2400" dirty="0">
                <a:solidFill>
                  <a:schemeClr val="tx1"/>
                </a:solidFill>
                <a:latin typeface="Arial" panose="020B0604020202020204" pitchFamily="34" charset="0"/>
                <a:cs typeface="Arial" panose="020B0604020202020204" pitchFamily="34" charset="0"/>
              </a:rPr>
              <a:t> just-in-time compiler was used in “no Python mode”. </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174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845734"/>
            <a:ext cx="10009632" cy="4023360"/>
          </a:xfrm>
        </p:spPr>
        <p:txBody>
          <a:bodyPr>
            <a:normAutofit fontScale="92500"/>
          </a:body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Numerical Improvements: </a:t>
            </a:r>
            <a:r>
              <a:rPr lang="en-US" sz="2400" b="1" dirty="0">
                <a:solidFill>
                  <a:schemeClr val="tx1"/>
                </a:solidFill>
                <a:latin typeface="Arial" panose="020B0604020202020204" pitchFamily="34" charset="0"/>
                <a:cs typeface="Arial" panose="020B0604020202020204" pitchFamily="34" charset="0"/>
              </a:rPr>
              <a:t>Speed</a:t>
            </a:r>
            <a:r>
              <a:rPr lang="en-US" sz="2400" dirty="0">
                <a:solidFill>
                  <a:schemeClr val="tx1"/>
                </a:solidFill>
                <a:latin typeface="Arial" panose="020B0604020202020204" pitchFamily="34" charset="0"/>
                <a:cs typeface="Arial" panose="020B0604020202020204" pitchFamily="34" charset="0"/>
              </a:rPr>
              <a:t> (constant stagnation enthalpy, spatially varying timesteps, residual averaging), </a:t>
            </a:r>
            <a:r>
              <a:rPr lang="en-US" sz="2400" b="1" dirty="0">
                <a:solidFill>
                  <a:schemeClr val="tx1"/>
                </a:solidFill>
                <a:latin typeface="Arial" panose="020B0604020202020204" pitchFamily="34" charset="0"/>
                <a:cs typeface="Arial" panose="020B0604020202020204" pitchFamily="34" charset="0"/>
              </a:rPr>
              <a:t>Accuracy</a:t>
            </a:r>
            <a:r>
              <a:rPr lang="en-US" sz="2400" dirty="0">
                <a:solidFill>
                  <a:schemeClr val="tx1"/>
                </a:solidFill>
                <a:latin typeface="Arial" panose="020B0604020202020204" pitchFamily="34" charset="0"/>
                <a:cs typeface="Arial" panose="020B0604020202020204" pitchFamily="34" charset="0"/>
              </a:rPr>
              <a:t> (higher-order smoothing, higher-order differencing, differed correction factors), </a:t>
            </a:r>
            <a:r>
              <a:rPr lang="en-US" sz="2400" b="1" dirty="0">
                <a:solidFill>
                  <a:schemeClr val="tx1"/>
                </a:solidFill>
                <a:latin typeface="Arial" panose="020B0604020202020204" pitchFamily="34" charset="0"/>
                <a:cs typeface="Arial" panose="020B0604020202020204" pitchFamily="34" charset="0"/>
              </a:rPr>
              <a:t>Stability</a:t>
            </a:r>
            <a:r>
              <a:rPr lang="en-US" sz="2400" dirty="0">
                <a:solidFill>
                  <a:schemeClr val="tx1"/>
                </a:solidFill>
                <a:latin typeface="Arial" panose="020B0604020202020204" pitchFamily="34" charset="0"/>
                <a:cs typeface="Arial" panose="020B0604020202020204" pitchFamily="34" charset="0"/>
              </a:rPr>
              <a:t> (high-order Runge-</a:t>
            </a:r>
            <a:r>
              <a:rPr lang="en-US" sz="2400" dirty="0" err="1">
                <a:solidFill>
                  <a:schemeClr val="tx1"/>
                </a:solidFill>
                <a:latin typeface="Arial" panose="020B0604020202020204" pitchFamily="34" charset="0"/>
                <a:cs typeface="Arial" panose="020B0604020202020204" pitchFamily="34" charset="0"/>
              </a:rPr>
              <a:t>Kutta</a:t>
            </a:r>
            <a:r>
              <a:rPr lang="en-US" sz="2400" dirty="0">
                <a:solidFill>
                  <a:schemeClr val="tx1"/>
                </a:solidFill>
                <a:latin typeface="Arial" panose="020B0604020202020204" pitchFamily="34" charset="0"/>
                <a:cs typeface="Arial" panose="020B0604020202020204" pitchFamily="34" charset="0"/>
              </a:rPr>
              <a:t> and second-order term in time derivative)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New Cases: Implement additional instabilities and boundary conditions (</a:t>
            </a:r>
            <a:r>
              <a:rPr lang="en-US" sz="2400" b="0" i="0" u="none" strike="noStrike" baseline="0" dirty="0">
                <a:solidFill>
                  <a:schemeClr val="tx1"/>
                </a:solidFill>
                <a:latin typeface="Arial" panose="020B0604020202020204" pitchFamily="34" charset="0"/>
                <a:cs typeface="Arial" panose="020B0604020202020204" pitchFamily="34" charset="0"/>
              </a:rPr>
              <a:t>Rayleigh-Taylor, </a:t>
            </a:r>
            <a:r>
              <a:rPr lang="en-US" sz="2400" b="0" i="0" u="none" strike="noStrike" baseline="0" dirty="0" err="1">
                <a:solidFill>
                  <a:schemeClr val="tx1"/>
                </a:solidFill>
                <a:latin typeface="Arial" panose="020B0604020202020204" pitchFamily="34" charset="0"/>
                <a:cs typeface="Arial" panose="020B0604020202020204" pitchFamily="34" charset="0"/>
              </a:rPr>
              <a:t>Richtmeyer-Meshkov</a:t>
            </a:r>
            <a:r>
              <a:rPr lang="en-US" sz="2400" b="0" i="0" u="none" strike="noStrike" baseline="0" dirty="0">
                <a:solidFill>
                  <a:schemeClr val="tx1"/>
                </a:solidFill>
                <a:latin typeface="Arial" panose="020B0604020202020204" pitchFamily="34" charset="0"/>
                <a:cs typeface="Arial" panose="020B0604020202020204" pitchFamily="34" charset="0"/>
              </a:rPr>
              <a:t>, Rayleigh-Benard Convection)</a:t>
            </a:r>
          </a:p>
          <a:p>
            <a:pPr>
              <a:spcBef>
                <a:spcPts val="0"/>
              </a:spcBef>
              <a:buClrTx/>
              <a:buFont typeface="Arial" panose="020B0604020202020204" pitchFamily="34" charset="0"/>
              <a:buChar char="•"/>
            </a:pPr>
            <a:endParaRPr lang="en-US" sz="2400" b="0" i="0" u="none" strike="noStrike" baseline="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Testing: verification of mass conservation, time-based tests added to CI for performance engineering</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GUI: Add program status information and plotting tools</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Future Work</a:t>
            </a:r>
          </a:p>
        </p:txBody>
      </p:sp>
    </p:spTree>
    <p:extLst>
      <p:ext uri="{BB962C8B-B14F-4D97-AF65-F5344CB8AC3E}">
        <p14:creationId xmlns:p14="http://schemas.microsoft.com/office/powerpoint/2010/main" val="427141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p:txBody>
          <a:bodyPr>
            <a:normAutofit/>
          </a:body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Gained significant proficiency in virtually all topics of this course.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Git is an essential tool for collaboration and version control, but real-world communication is essential.</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Collaborate on writing code in a “linear” way when possible, such that merge conflicts are straightforward to resolve.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Ideas of testing and performance must be kept in mind from the beginning (test-driven development!)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We will start implementing more tests and CI into the flow solvers our research group uses (the Computational Turbulent Reacting Flow Laboratory). We have real problems with version control and allowing bugs to propagate through different branches.</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Lessons Learned</a:t>
            </a:r>
          </a:p>
        </p:txBody>
      </p:sp>
    </p:spTree>
    <p:extLst>
      <p:ext uri="{BB962C8B-B14F-4D97-AF65-F5344CB8AC3E}">
        <p14:creationId xmlns:p14="http://schemas.microsoft.com/office/powerpoint/2010/main" val="723163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738058" y="1488679"/>
            <a:ext cx="10916060" cy="2602978"/>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The ability to understand and predict surface deformation is of great importance to a broad range of applications in fluid dynamics. Particular to our research (lab: </a:t>
            </a:r>
            <a:r>
              <a:rPr lang="en-US" sz="1800" b="0" i="0" u="none" strike="noStrike" dirty="0">
                <a:solidFill>
                  <a:srgbClr val="000000"/>
                </a:solidFill>
                <a:effectLst/>
                <a:latin typeface="Arial" panose="020B0604020202020204" pitchFamily="34" charset="0"/>
                <a:cs typeface="Arial" panose="020B0604020202020204" pitchFamily="34" charset="0"/>
                <a:hlinkClick r:id="rId3"/>
              </a:rPr>
              <a:t>CTRFL</a:t>
            </a:r>
            <a:r>
              <a:rPr lang="en-US" sz="1800" b="0" i="0" u="none" strike="noStrike" dirty="0">
                <a:solidFill>
                  <a:srgbClr val="000000"/>
                </a:solidFill>
                <a:effectLst/>
                <a:latin typeface="Arial" panose="020B0604020202020204" pitchFamily="34" charset="0"/>
                <a:cs typeface="Arial" panose="020B0604020202020204" pitchFamily="34" charset="0"/>
              </a:rPr>
              <a:t>) are the ocean surface perturbed by wind, and combustion processes (modeled as an iso-surface of fast-reacting chemistry) perturbed by turbulence. Understanding these deformations requires solving high-order partial differential equations, a task that is often impossible to do mathematically and must be done numerically.</a:t>
            </a:r>
          </a:p>
          <a:p>
            <a:pPr marL="0" indent="0" rtl="0">
              <a:spcBef>
                <a:spcPts val="0"/>
              </a:spcBef>
              <a:spcAft>
                <a:spcPts val="0"/>
              </a:spcAft>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We seek to build a model of surface deformation by solving the scalar wave equation in cylindrical coordinates. Thereby resolving waves on the surface of a fluid generated by the motion of the walls. Further, we will investigate the trade-offs between speed, cost, accuracy, and stability of various numerical methods.</a:t>
            </a:r>
          </a:p>
          <a:p>
            <a:pPr marL="0" indent="0" rtl="0">
              <a:spcBef>
                <a:spcPts val="0"/>
              </a:spcBef>
              <a:spcAft>
                <a:spcPts val="0"/>
              </a:spcAft>
              <a:buNone/>
            </a:pPr>
            <a:endParaRPr lang="en-US" b="0" dirty="0">
              <a:effectLst/>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Motivation</a:t>
            </a:r>
          </a:p>
        </p:txBody>
      </p:sp>
      <p:sp>
        <p:nvSpPr>
          <p:cNvPr id="9" name="TextBox 8">
            <a:extLst>
              <a:ext uri="{FF2B5EF4-FFF2-40B4-BE49-F238E27FC236}">
                <a16:creationId xmlns:a16="http://schemas.microsoft.com/office/drawing/2014/main" id="{24064D5A-2C67-D880-FCC0-85224FAB1A6A}"/>
              </a:ext>
            </a:extLst>
          </p:cNvPr>
          <p:cNvSpPr txBox="1"/>
          <p:nvPr/>
        </p:nvSpPr>
        <p:spPr>
          <a:xfrm>
            <a:off x="3779341" y="6454279"/>
            <a:ext cx="493811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Driscoll, J. F. </a:t>
            </a:r>
            <a:r>
              <a:rPr lang="en-US" sz="1600" b="0" i="1" dirty="0" err="1">
                <a:effectLst/>
                <a:latin typeface="Arial" panose="020B0604020202020204" pitchFamily="34" charset="0"/>
                <a:cs typeface="Arial" panose="020B0604020202020204" pitchFamily="34" charset="0"/>
              </a:rPr>
              <a:t>Progr</a:t>
            </a:r>
            <a:r>
              <a:rPr lang="en-US" sz="1600" b="0" i="1" dirty="0">
                <a:effectLst/>
                <a:latin typeface="Arial" panose="020B0604020202020204" pitchFamily="34" charset="0"/>
                <a:cs typeface="Arial" panose="020B0604020202020204" pitchFamily="34" charset="0"/>
              </a:rPr>
              <a:t>. Energy Combust. Sci.</a:t>
            </a:r>
            <a:r>
              <a:rPr lang="en-US" sz="1600" b="0" i="0" dirty="0">
                <a:effectLst/>
                <a:latin typeface="Arial" panose="020B0604020202020204" pitchFamily="34" charset="0"/>
                <a:cs typeface="Arial" panose="020B0604020202020204" pitchFamily="34" charset="0"/>
              </a:rPr>
              <a:t>, 2008.</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C9AE896-1D82-252D-5AD7-7593CD268A1F}"/>
              </a:ext>
            </a:extLst>
          </p:cNvPr>
          <p:cNvSpPr txBox="1"/>
          <p:nvPr/>
        </p:nvSpPr>
        <p:spPr>
          <a:xfrm>
            <a:off x="8713696" y="6455486"/>
            <a:ext cx="3361764"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Deskos</a:t>
            </a:r>
            <a:r>
              <a:rPr lang="en-US" sz="1600" dirty="0">
                <a:latin typeface="Arial" panose="020B0604020202020204" pitchFamily="34" charset="0"/>
                <a:cs typeface="Arial" panose="020B0604020202020204" pitchFamily="34" charset="0"/>
              </a:rPr>
              <a:t> et al. </a:t>
            </a:r>
            <a:r>
              <a:rPr lang="en-US" sz="1600" b="0" i="1" u="none" strike="noStrike" baseline="0" dirty="0">
                <a:latin typeface="Arial" panose="020B0604020202020204" pitchFamily="34" charset="0"/>
                <a:cs typeface="Arial" panose="020B0604020202020204" pitchFamily="34" charset="0"/>
              </a:rPr>
              <a:t>J. Atmos. Sci.</a:t>
            </a:r>
            <a:r>
              <a:rPr lang="en-US" sz="1600" b="0" i="0" u="none" strike="noStrike" baseline="0" dirty="0">
                <a:latin typeface="Arial" panose="020B0604020202020204" pitchFamily="34"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A535B16-6346-9B26-C921-5897ED56E9D5}"/>
              </a:ext>
            </a:extLst>
          </p:cNvPr>
          <p:cNvPicPr>
            <a:picLocks noChangeAspect="1"/>
          </p:cNvPicPr>
          <p:nvPr/>
        </p:nvPicPr>
        <p:blipFill rotWithShape="1">
          <a:blip r:embed="rId4"/>
          <a:srcRect l="23235" t="1348" r="28090" b="1348"/>
          <a:stretch/>
        </p:blipFill>
        <p:spPr>
          <a:xfrm rot="16200000">
            <a:off x="1830630" y="2901664"/>
            <a:ext cx="1707228" cy="4366706"/>
          </a:xfrm>
          <a:prstGeom prst="rect">
            <a:avLst/>
          </a:prstGeom>
        </p:spPr>
      </p:pic>
      <p:pic>
        <p:nvPicPr>
          <p:cNvPr id="10" name="Picture 9">
            <a:extLst>
              <a:ext uri="{FF2B5EF4-FFF2-40B4-BE49-F238E27FC236}">
                <a16:creationId xmlns:a16="http://schemas.microsoft.com/office/drawing/2014/main" id="{D12CE926-ABE5-9E5C-2037-19C6AE45AF81}"/>
              </a:ext>
            </a:extLst>
          </p:cNvPr>
          <p:cNvPicPr>
            <a:picLocks noChangeAspect="1"/>
          </p:cNvPicPr>
          <p:nvPr/>
        </p:nvPicPr>
        <p:blipFill>
          <a:blip r:embed="rId5"/>
          <a:stretch>
            <a:fillRect/>
          </a:stretch>
        </p:blipFill>
        <p:spPr>
          <a:xfrm>
            <a:off x="7726266" y="3911406"/>
            <a:ext cx="3999769" cy="2377440"/>
          </a:xfrm>
          <a:prstGeom prst="rect">
            <a:avLst/>
          </a:prstGeom>
        </p:spPr>
      </p:pic>
      <p:grpSp>
        <p:nvGrpSpPr>
          <p:cNvPr id="14" name="Group 13">
            <a:extLst>
              <a:ext uri="{FF2B5EF4-FFF2-40B4-BE49-F238E27FC236}">
                <a16:creationId xmlns:a16="http://schemas.microsoft.com/office/drawing/2014/main" id="{FA97FD0B-A655-635D-CE4D-F520E7651101}"/>
              </a:ext>
            </a:extLst>
          </p:cNvPr>
          <p:cNvGrpSpPr>
            <a:grpSpLocks noChangeAspect="1"/>
          </p:cNvGrpSpPr>
          <p:nvPr/>
        </p:nvGrpSpPr>
        <p:grpSpPr>
          <a:xfrm>
            <a:off x="5584898" y="3911406"/>
            <a:ext cx="1567503" cy="2103120"/>
            <a:chOff x="6995832" y="320386"/>
            <a:chExt cx="1777813" cy="2385289"/>
          </a:xfrm>
        </p:grpSpPr>
        <p:pic>
          <p:nvPicPr>
            <p:cNvPr id="12" name="Picture 2">
              <a:extLst>
                <a:ext uri="{FF2B5EF4-FFF2-40B4-BE49-F238E27FC236}">
                  <a16:creationId xmlns:a16="http://schemas.microsoft.com/office/drawing/2014/main" id="{374E7F76-19FB-A8D5-5BE9-92B9B7569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532" b="49316"/>
            <a:stretch/>
          </p:blipFill>
          <p:spPr bwMode="auto">
            <a:xfrm>
              <a:off x="6995832" y="320386"/>
              <a:ext cx="1777813" cy="23852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323C34-8575-6079-18F5-8BCA82A7910D}"/>
                </a:ext>
              </a:extLst>
            </p:cNvPr>
            <p:cNvSpPr/>
            <p:nvPr/>
          </p:nvSpPr>
          <p:spPr>
            <a:xfrm>
              <a:off x="6995832" y="320386"/>
              <a:ext cx="158003" cy="154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a:extLst>
              <a:ext uri="{FF2B5EF4-FFF2-40B4-BE49-F238E27FC236}">
                <a16:creationId xmlns:a16="http://schemas.microsoft.com/office/drawing/2014/main" id="{867CC1A9-A1F2-FDA2-4ECD-0FB97978D91B}"/>
              </a:ext>
            </a:extLst>
          </p:cNvPr>
          <p:cNvSpPr txBox="1"/>
          <p:nvPr/>
        </p:nvSpPr>
        <p:spPr>
          <a:xfrm>
            <a:off x="191210" y="6454279"/>
            <a:ext cx="328709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Law et al. </a:t>
            </a:r>
            <a:r>
              <a:rPr lang="en-US" sz="1600" i="1" dirty="0">
                <a:latin typeface="Arial" panose="020B0604020202020204" pitchFamily="34" charset="0"/>
                <a:cs typeface="Arial" panose="020B0604020202020204" pitchFamily="34" charset="0"/>
              </a:rPr>
              <a:t>Three faces of a flame</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9589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Contributions</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097279" y="1845734"/>
            <a:ext cx="9701349" cy="4023360"/>
          </a:xfrm>
        </p:spPr>
        <p:txBody>
          <a:bodyPr>
            <a:noAutofit/>
          </a:bodyPr>
          <a:lstStyle/>
          <a:p>
            <a:pPr marL="0" indent="0" rtl="0">
              <a:spcBef>
                <a:spcPts val="0"/>
              </a:spcBef>
              <a:spcAft>
                <a:spcPts val="0"/>
              </a:spcAft>
              <a:buClrTx/>
              <a:buNone/>
            </a:pPr>
            <a:r>
              <a:rPr lang="en-US" sz="1800" b="0" i="0" u="none" strike="noStrike" dirty="0">
                <a:solidFill>
                  <a:srgbClr val="000000"/>
                </a:solidFill>
                <a:effectLst/>
                <a:latin typeface="Arial" panose="020B0604020202020204" pitchFamily="34" charset="0"/>
                <a:cs typeface="Arial" panose="020B0604020202020204" pitchFamily="34" charset="0"/>
              </a:rPr>
              <a:t>Michael Walker (mw6136):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 </a:t>
            </a:r>
          </a:p>
          <a:p>
            <a:pPr marL="0" indent="0" rtl="0">
              <a:spcBef>
                <a:spcPts val="0"/>
              </a:spcBef>
              <a:spcAft>
                <a:spcPts val="0"/>
              </a:spcAft>
              <a:buClrTx/>
              <a:buNone/>
            </a:pPr>
            <a:endParaRPr lang="en-US" sz="1800" i="0" u="none" strike="noStrike" dirty="0">
              <a:solidFill>
                <a:srgbClr val="000000"/>
              </a:solidFill>
              <a:latin typeface="Arial" panose="020B0604020202020204" pitchFamily="34" charset="0"/>
              <a:cs typeface="Arial" panose="020B0604020202020204" pitchFamily="34" charset="0"/>
            </a:endParaRPr>
          </a:p>
          <a:p>
            <a:pPr marL="0" indent="0" rtl="0">
              <a:spcBef>
                <a:spcPts val="0"/>
              </a:spcBef>
              <a:spcAft>
                <a:spcPts val="0"/>
              </a:spcAft>
              <a:buClrTx/>
              <a:buNone/>
            </a:pPr>
            <a:r>
              <a:rPr lang="en-US" sz="1800" b="0" i="0" u="none" strike="noStrike" dirty="0">
                <a:solidFill>
                  <a:srgbClr val="000000"/>
                </a:solidFill>
                <a:effectLst/>
                <a:latin typeface="Arial" panose="020B0604020202020204" pitchFamily="34" charset="0"/>
                <a:cs typeface="Arial" panose="020B0604020202020204" pitchFamily="34" charset="0"/>
              </a:rPr>
              <a:t>Philip Satterthwaite (ps1639):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ClrTx/>
              <a:buNone/>
            </a:pPr>
            <a:r>
              <a:rPr lang="en-US" sz="1800" dirty="0">
                <a:solidFill>
                  <a:srgbClr val="000000"/>
                </a:solidFill>
                <a:latin typeface="Arial" panose="020B0604020202020204" pitchFamily="34" charset="0"/>
                <a:cs typeface="Arial" panose="020B0604020202020204" pitchFamily="34" charset="0"/>
              </a:rPr>
              <a:t>Michael Schroeder (ms2774):</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0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Wave Equation Classification</a:t>
            </a:r>
          </a:p>
        </p:txBody>
      </p:sp>
      <p:pic>
        <p:nvPicPr>
          <p:cNvPr id="5" name="Picture 4">
            <a:extLst>
              <a:ext uri="{FF2B5EF4-FFF2-40B4-BE49-F238E27FC236}">
                <a16:creationId xmlns:a16="http://schemas.microsoft.com/office/drawing/2014/main" id="{76622F6A-725B-02E6-0FA0-0AA0EDE2ED15}"/>
              </a:ext>
            </a:extLst>
          </p:cNvPr>
          <p:cNvPicPr>
            <a:picLocks noChangeAspect="1"/>
          </p:cNvPicPr>
          <p:nvPr/>
        </p:nvPicPr>
        <p:blipFill>
          <a:blip r:embed="rId3"/>
          <a:stretch>
            <a:fillRect/>
          </a:stretch>
        </p:blipFill>
        <p:spPr>
          <a:xfrm>
            <a:off x="8206547" y="2635841"/>
            <a:ext cx="1778477" cy="822960"/>
          </a:xfrm>
          <a:prstGeom prst="rect">
            <a:avLst/>
          </a:prstGeom>
        </p:spPr>
      </p:pic>
      <p:pic>
        <p:nvPicPr>
          <p:cNvPr id="10" name="Picture 9">
            <a:extLst>
              <a:ext uri="{FF2B5EF4-FFF2-40B4-BE49-F238E27FC236}">
                <a16:creationId xmlns:a16="http://schemas.microsoft.com/office/drawing/2014/main" id="{927BD4B3-D700-0FB3-192A-2D5514A5CCE1}"/>
              </a:ext>
            </a:extLst>
          </p:cNvPr>
          <p:cNvPicPr>
            <a:picLocks noChangeAspect="1"/>
          </p:cNvPicPr>
          <p:nvPr/>
        </p:nvPicPr>
        <p:blipFill>
          <a:blip r:embed="rId4"/>
          <a:stretch>
            <a:fillRect/>
          </a:stretch>
        </p:blipFill>
        <p:spPr>
          <a:xfrm>
            <a:off x="1077824" y="2635841"/>
            <a:ext cx="4669403" cy="822960"/>
          </a:xfrm>
          <a:prstGeom prst="rect">
            <a:avLst/>
          </a:prstGeom>
        </p:spPr>
      </p:pic>
      <p:pic>
        <p:nvPicPr>
          <p:cNvPr id="14" name="Picture 13">
            <a:extLst>
              <a:ext uri="{FF2B5EF4-FFF2-40B4-BE49-F238E27FC236}">
                <a16:creationId xmlns:a16="http://schemas.microsoft.com/office/drawing/2014/main" id="{F8883627-8E26-A6D2-F687-ED9B78052E84}"/>
              </a:ext>
            </a:extLst>
          </p:cNvPr>
          <p:cNvPicPr>
            <a:picLocks noChangeAspect="1"/>
          </p:cNvPicPr>
          <p:nvPr/>
        </p:nvPicPr>
        <p:blipFill>
          <a:blip r:embed="rId5"/>
          <a:stretch>
            <a:fillRect/>
          </a:stretch>
        </p:blipFill>
        <p:spPr>
          <a:xfrm>
            <a:off x="874710" y="4060170"/>
            <a:ext cx="6282314" cy="822960"/>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9C5E36-F9CB-E757-BF83-63C27A6D75FC}"/>
                  </a:ext>
                </a:extLst>
              </p:cNvPr>
              <p:cNvSpPr txBox="1"/>
              <p:nvPr/>
            </p:nvSpPr>
            <p:spPr>
              <a:xfrm>
                <a:off x="708207" y="1508679"/>
                <a:ext cx="10179825"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wave equation is a second-order linear partial differential equation (PDE) for the description of waves or standing wave fields. The scalar wave equation describes the mechanical wave propagation of any scalar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endParaRPr lang="en-US" sz="20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DB9C5E36-F9CB-E757-BF83-63C27A6D75FC}"/>
                  </a:ext>
                </a:extLst>
              </p:cNvPr>
              <p:cNvSpPr txBox="1">
                <a:spLocks noRot="1" noChangeAspect="1" noMove="1" noResize="1" noEditPoints="1" noAdjustHandles="1" noChangeArrowheads="1" noChangeShapeType="1" noTextEdit="1"/>
              </p:cNvSpPr>
              <p:nvPr/>
            </p:nvSpPr>
            <p:spPr>
              <a:xfrm>
                <a:off x="708207" y="1508679"/>
                <a:ext cx="10179825" cy="1015663"/>
              </a:xfrm>
              <a:prstGeom prst="rect">
                <a:avLst/>
              </a:prstGeom>
              <a:blipFill>
                <a:blip r:embed="rId6"/>
                <a:stretch>
                  <a:fillRect l="-599" t="-2395" b="-1018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0DFFC16-9C16-7EA3-AB2D-4D78BA1E25B1}"/>
              </a:ext>
            </a:extLst>
          </p:cNvPr>
          <p:cNvSpPr txBox="1"/>
          <p:nvPr/>
        </p:nvSpPr>
        <p:spPr>
          <a:xfrm>
            <a:off x="7523347" y="2847266"/>
            <a:ext cx="683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B0CC89E-8DF7-834E-B6AE-8A373954B755}"/>
                  </a:ext>
                </a:extLst>
              </p:cNvPr>
              <p:cNvSpPr txBox="1"/>
              <p:nvPr/>
            </p:nvSpPr>
            <p:spPr>
              <a:xfrm>
                <a:off x="735102" y="5005524"/>
                <a:ext cx="10856261"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Projected in the 2nd</a:t>
                </a:r>
                <a:r>
                  <a:rPr lang="en-US" sz="2000" dirty="0">
                    <a:latin typeface="Arial" panose="020B0604020202020204" pitchFamily="34" charset="0"/>
                    <a:cs typeface="Arial" panose="020B0604020202020204" pitchFamily="34" charset="0"/>
                  </a:rPr>
                  <a:t> order PDE general form </a:t>
                </a:r>
                <a:r>
                  <a:rPr lang="en-US" sz="2000" b="0" i="0" u="none" strike="noStrike" baseline="0" dirty="0">
                    <a:latin typeface="Arial" panose="020B0604020202020204" pitchFamily="34" charset="0"/>
                    <a:cs typeface="Arial" panose="020B0604020202020204" pitchFamily="34" charset="0"/>
                  </a:rPr>
                  <a:t>gives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𝐴</m:t>
                    </m:r>
                    <m:r>
                      <a:rPr lang="en-US" sz="2000" b="0" i="1" u="none" strike="noStrike" baseline="0" dirty="0" smtClean="0">
                        <a:latin typeface="Cambria Math" panose="02040503050406030204" pitchFamily="18" charset="0"/>
                        <a:cs typeface="Arial" panose="020B0604020202020204" pitchFamily="34" charset="0"/>
                      </a:rPr>
                      <m:t> = 1</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𝐵</m:t>
                    </m:r>
                    <m:r>
                      <a:rPr lang="en-US" sz="2000" b="0" i="1" u="none" strike="noStrike" baseline="0" dirty="0" smtClean="0">
                        <a:latin typeface="Cambria Math" panose="02040503050406030204" pitchFamily="18" charset="0"/>
                        <a:cs typeface="Arial" panose="020B0604020202020204" pitchFamily="34" charset="0"/>
                      </a:rPr>
                      <m:t> = 0</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𝐶</m:t>
                    </m:r>
                    <m:r>
                      <a:rPr lang="en-US" sz="2000" b="0" i="1" u="none" strike="noStrike" baseline="0" dirty="0" smtClean="0">
                        <a:latin typeface="Cambria Math" panose="02040503050406030204" pitchFamily="18" charset="0"/>
                        <a:cs typeface="Arial" panose="020B0604020202020204" pitchFamily="34" charset="0"/>
                      </a:rPr>
                      <m:t> = −</m:t>
                    </m:r>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𝑐</m:t>
                        </m:r>
                      </m:e>
                      <m:sup>
                        <m:r>
                          <a:rPr lang="en-US" sz="2000" b="0" i="1" u="none" strike="noStrike" baseline="0" dirty="0" smtClean="0">
                            <a:latin typeface="Cambria Math" panose="02040503050406030204" pitchFamily="18" charset="0"/>
                            <a:cs typeface="Arial" panose="020B0604020202020204" pitchFamily="34" charset="0"/>
                          </a:rPr>
                          <m:t>2</m:t>
                        </m:r>
                      </m:sup>
                    </m:sSup>
                  </m:oMath>
                </a14:m>
                <a:r>
                  <a:rPr lang="en-US" sz="2000" b="0" i="0" u="none" strike="noStrike" baseline="0" dirty="0">
                    <a:latin typeface="Arial" panose="020B0604020202020204" pitchFamily="34" charset="0"/>
                    <a:cs typeface="Arial" panose="020B0604020202020204" pitchFamily="34" charset="0"/>
                  </a:rPr>
                  <a:t>, and thus the discriminant </a:t>
                </a:r>
                <a14:m>
                  <m:oMath xmlns:m="http://schemas.openxmlformats.org/officeDocument/2006/math">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𝐵</m:t>
                        </m:r>
                      </m:e>
                      <m:sup>
                        <m:r>
                          <a:rPr lang="en-US" sz="2000" b="0" i="1" u="none" strike="noStrike" baseline="0" dirty="0" smtClean="0">
                            <a:latin typeface="Cambria Math" panose="02040503050406030204" pitchFamily="18" charset="0"/>
                            <a:cs typeface="Arial" panose="020B0604020202020204" pitchFamily="34" charset="0"/>
                          </a:rPr>
                          <m:t>2</m:t>
                        </m:r>
                      </m:sup>
                    </m:sSup>
                    <m:r>
                      <a:rPr lang="en-US" sz="2000" b="0" i="1" u="none" strike="noStrike" baseline="0" dirty="0" smtClean="0">
                        <a:latin typeface="Cambria Math" panose="02040503050406030204" pitchFamily="18" charset="0"/>
                        <a:cs typeface="Arial" panose="020B0604020202020204" pitchFamily="34" charset="0"/>
                      </a:rPr>
                      <m:t> − 4</m:t>
                    </m:r>
                    <m:r>
                      <a:rPr lang="en-US" sz="2000" b="0" i="1" u="none" strike="noStrike" baseline="0" dirty="0" smtClean="0">
                        <a:latin typeface="Cambria Math" panose="02040503050406030204" pitchFamily="18" charset="0"/>
                        <a:cs typeface="Arial" panose="020B0604020202020204" pitchFamily="34" charset="0"/>
                      </a:rPr>
                      <m:t>𝐴𝐶</m:t>
                    </m:r>
                    <m:r>
                      <a:rPr lang="en-US" sz="2000" b="0" i="1" u="none" strike="noStrike" baseline="0" dirty="0" smtClean="0">
                        <a:latin typeface="Cambria Math" panose="02040503050406030204" pitchFamily="18" charset="0"/>
                        <a:cs typeface="Arial" panose="020B0604020202020204" pitchFamily="34" charset="0"/>
                      </a:rPr>
                      <m:t> &gt; 0 </m:t>
                    </m:r>
                  </m:oMath>
                </a14:m>
                <a:r>
                  <a:rPr lang="en-US" sz="2000" b="0" i="0" u="none" strike="noStrike" baseline="0" dirty="0">
                    <a:latin typeface="Arial" panose="020B0604020202020204" pitchFamily="34" charset="0"/>
                    <a:cs typeface="Arial" panose="020B0604020202020204" pitchFamily="34" charset="0"/>
                  </a:rPr>
                  <a:t>defines a hyperbolic PDE with a well-posed initial value problem.</a:t>
                </a:r>
                <a:endParaRPr lang="en-US" sz="2000" dirty="0">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B0CC89E-8DF7-834E-B6AE-8A373954B755}"/>
                  </a:ext>
                </a:extLst>
              </p:cNvPr>
              <p:cNvSpPr txBox="1">
                <a:spLocks noRot="1" noChangeAspect="1" noMove="1" noResize="1" noEditPoints="1" noAdjustHandles="1" noChangeArrowheads="1" noChangeShapeType="1" noTextEdit="1"/>
              </p:cNvSpPr>
              <p:nvPr/>
            </p:nvSpPr>
            <p:spPr>
              <a:xfrm>
                <a:off x="735102" y="5005524"/>
                <a:ext cx="10856261" cy="707886"/>
              </a:xfrm>
              <a:prstGeom prst="rect">
                <a:avLst/>
              </a:prstGeom>
              <a:blipFill>
                <a:blip r:embed="rId7"/>
                <a:stretch>
                  <a:fillRect l="-618" t="-3448" r="-562" b="-15517"/>
                </a:stretch>
              </a:blipFill>
            </p:spPr>
            <p:txBody>
              <a:bodyPr/>
              <a:lstStyle/>
              <a:p>
                <a:r>
                  <a:rPr lang="en-US">
                    <a:noFill/>
                  </a:rPr>
                  <a:t> </a:t>
                </a:r>
              </a:p>
            </p:txBody>
          </p:sp>
        </mc:Fallback>
      </mc:AlternateContent>
    </p:spTree>
    <p:extLst>
      <p:ext uri="{BB962C8B-B14F-4D97-AF65-F5344CB8AC3E}">
        <p14:creationId xmlns:p14="http://schemas.microsoft.com/office/powerpoint/2010/main" val="164506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Cylindrical Wave Equation</a:t>
            </a:r>
          </a:p>
        </p:txBody>
      </p:sp>
      <p:pic>
        <p:nvPicPr>
          <p:cNvPr id="17" name="Picture 16">
            <a:extLst>
              <a:ext uri="{FF2B5EF4-FFF2-40B4-BE49-F238E27FC236}">
                <a16:creationId xmlns:a16="http://schemas.microsoft.com/office/drawing/2014/main" id="{6D2C32FA-376D-24BA-D7B8-66D5D21C9A11}"/>
              </a:ext>
            </a:extLst>
          </p:cNvPr>
          <p:cNvPicPr>
            <a:picLocks noChangeAspect="1"/>
          </p:cNvPicPr>
          <p:nvPr/>
        </p:nvPicPr>
        <p:blipFill>
          <a:blip r:embed="rId3"/>
          <a:stretch>
            <a:fillRect/>
          </a:stretch>
        </p:blipFill>
        <p:spPr>
          <a:xfrm>
            <a:off x="111324" y="1828110"/>
            <a:ext cx="2017961" cy="1973584"/>
          </a:xfrm>
          <a:prstGeom prst="rect">
            <a:avLst/>
          </a:prstGeom>
        </p:spPr>
      </p:pic>
      <p:grpSp>
        <p:nvGrpSpPr>
          <p:cNvPr id="50" name="Group 49">
            <a:extLst>
              <a:ext uri="{FF2B5EF4-FFF2-40B4-BE49-F238E27FC236}">
                <a16:creationId xmlns:a16="http://schemas.microsoft.com/office/drawing/2014/main" id="{ACC2390E-BC9E-3C03-3E96-70CB9FA2ED0E}"/>
              </a:ext>
            </a:extLst>
          </p:cNvPr>
          <p:cNvGrpSpPr>
            <a:grpSpLocks noChangeAspect="1"/>
          </p:cNvGrpSpPr>
          <p:nvPr/>
        </p:nvGrpSpPr>
        <p:grpSpPr>
          <a:xfrm>
            <a:off x="2498302" y="2029316"/>
            <a:ext cx="1710875" cy="1280160"/>
            <a:chOff x="57624" y="4227552"/>
            <a:chExt cx="2363549" cy="1768521"/>
          </a:xfrm>
        </p:grpSpPr>
        <p:pic>
          <p:nvPicPr>
            <p:cNvPr id="23" name="Picture 22">
              <a:extLst>
                <a:ext uri="{FF2B5EF4-FFF2-40B4-BE49-F238E27FC236}">
                  <a16:creationId xmlns:a16="http://schemas.microsoft.com/office/drawing/2014/main" id="{90BA2A0E-F130-523F-2E52-9894C63C78EF}"/>
                </a:ext>
              </a:extLst>
            </p:cNvPr>
            <p:cNvPicPr>
              <a:picLocks noChangeAspect="1"/>
            </p:cNvPicPr>
            <p:nvPr/>
          </p:nvPicPr>
          <p:blipFill>
            <a:blip r:embed="rId4"/>
            <a:stretch>
              <a:fillRect/>
            </a:stretch>
          </p:blipFill>
          <p:spPr>
            <a:xfrm>
              <a:off x="57624" y="5104429"/>
              <a:ext cx="1856446" cy="411480"/>
            </a:xfrm>
            <a:prstGeom prst="rect">
              <a:avLst/>
            </a:prstGeom>
          </p:spPr>
        </p:pic>
        <p:pic>
          <p:nvPicPr>
            <p:cNvPr id="27" name="Picture 26">
              <a:extLst>
                <a:ext uri="{FF2B5EF4-FFF2-40B4-BE49-F238E27FC236}">
                  <a16:creationId xmlns:a16="http://schemas.microsoft.com/office/drawing/2014/main" id="{586FDDBD-BDFC-8E9E-1473-DED1F026E726}"/>
                </a:ext>
              </a:extLst>
            </p:cNvPr>
            <p:cNvPicPr>
              <a:picLocks noChangeAspect="1"/>
            </p:cNvPicPr>
            <p:nvPr/>
          </p:nvPicPr>
          <p:blipFill>
            <a:blip r:embed="rId5"/>
            <a:stretch>
              <a:fillRect/>
            </a:stretch>
          </p:blipFill>
          <p:spPr>
            <a:xfrm>
              <a:off x="167831" y="5538874"/>
              <a:ext cx="2253342" cy="457199"/>
            </a:xfrm>
            <a:prstGeom prst="rect">
              <a:avLst/>
            </a:prstGeom>
          </p:spPr>
        </p:pic>
        <p:pic>
          <p:nvPicPr>
            <p:cNvPr id="30" name="Picture 29">
              <a:extLst>
                <a:ext uri="{FF2B5EF4-FFF2-40B4-BE49-F238E27FC236}">
                  <a16:creationId xmlns:a16="http://schemas.microsoft.com/office/drawing/2014/main" id="{73069F1E-10C5-3EDA-98A0-33EE3C2B470E}"/>
                </a:ext>
              </a:extLst>
            </p:cNvPr>
            <p:cNvPicPr>
              <a:picLocks noChangeAspect="1"/>
            </p:cNvPicPr>
            <p:nvPr/>
          </p:nvPicPr>
          <p:blipFill>
            <a:blip r:embed="rId6"/>
            <a:stretch>
              <a:fillRect/>
            </a:stretch>
          </p:blipFill>
          <p:spPr>
            <a:xfrm>
              <a:off x="107576" y="4696959"/>
              <a:ext cx="1738613" cy="365760"/>
            </a:xfrm>
            <a:prstGeom prst="rect">
              <a:avLst/>
            </a:prstGeom>
          </p:spPr>
        </p:pic>
        <p:grpSp>
          <p:nvGrpSpPr>
            <p:cNvPr id="49" name="Group 48">
              <a:extLst>
                <a:ext uri="{FF2B5EF4-FFF2-40B4-BE49-F238E27FC236}">
                  <a16:creationId xmlns:a16="http://schemas.microsoft.com/office/drawing/2014/main" id="{DD1E9387-1B66-35F2-9C7F-3768F98FC0BF}"/>
                </a:ext>
              </a:extLst>
            </p:cNvPr>
            <p:cNvGrpSpPr>
              <a:grpSpLocks noChangeAspect="1"/>
            </p:cNvGrpSpPr>
            <p:nvPr/>
          </p:nvGrpSpPr>
          <p:grpSpPr>
            <a:xfrm>
              <a:off x="68105" y="4227552"/>
              <a:ext cx="1783158" cy="457200"/>
              <a:chOff x="68104" y="4227552"/>
              <a:chExt cx="3216650" cy="824746"/>
            </a:xfrm>
          </p:grpSpPr>
          <p:pic>
            <p:nvPicPr>
              <p:cNvPr id="32" name="Picture 31">
                <a:extLst>
                  <a:ext uri="{FF2B5EF4-FFF2-40B4-BE49-F238E27FC236}">
                    <a16:creationId xmlns:a16="http://schemas.microsoft.com/office/drawing/2014/main" id="{58EC5DFC-8B00-BFC7-8E26-BE7F842C8523}"/>
                  </a:ext>
                </a:extLst>
              </p:cNvPr>
              <p:cNvPicPr>
                <a:picLocks noChangeAspect="1"/>
              </p:cNvPicPr>
              <p:nvPr/>
            </p:nvPicPr>
            <p:blipFill>
              <a:blip r:embed="rId7"/>
              <a:stretch>
                <a:fillRect/>
              </a:stretch>
            </p:blipFill>
            <p:spPr>
              <a:xfrm>
                <a:off x="1408329" y="4227552"/>
                <a:ext cx="1876425" cy="771525"/>
              </a:xfrm>
              <a:prstGeom prst="rect">
                <a:avLst/>
              </a:prstGeom>
            </p:spPr>
          </p:pic>
          <p:pic>
            <p:nvPicPr>
              <p:cNvPr id="34" name="Picture 33">
                <a:extLst>
                  <a:ext uri="{FF2B5EF4-FFF2-40B4-BE49-F238E27FC236}">
                    <a16:creationId xmlns:a16="http://schemas.microsoft.com/office/drawing/2014/main" id="{DC7952F2-9E22-21A8-64E2-DBF542B93CB3}"/>
                  </a:ext>
                </a:extLst>
              </p:cNvPr>
              <p:cNvPicPr>
                <a:picLocks noChangeAspect="1"/>
              </p:cNvPicPr>
              <p:nvPr/>
            </p:nvPicPr>
            <p:blipFill>
              <a:blip r:embed="rId8"/>
              <a:stretch>
                <a:fillRect/>
              </a:stretch>
            </p:blipFill>
            <p:spPr>
              <a:xfrm>
                <a:off x="68104" y="4347448"/>
                <a:ext cx="1295400" cy="704850"/>
              </a:xfrm>
              <a:prstGeom prst="rect">
                <a:avLst/>
              </a:prstGeom>
            </p:spPr>
          </p:pic>
        </p:grpSp>
      </p:grpSp>
      <p:pic>
        <p:nvPicPr>
          <p:cNvPr id="38" name="Picture 37">
            <a:extLst>
              <a:ext uri="{FF2B5EF4-FFF2-40B4-BE49-F238E27FC236}">
                <a16:creationId xmlns:a16="http://schemas.microsoft.com/office/drawing/2014/main" id="{C676937C-826B-EC04-24F5-1872C005791C}"/>
              </a:ext>
            </a:extLst>
          </p:cNvPr>
          <p:cNvPicPr>
            <a:picLocks noChangeAspect="1"/>
          </p:cNvPicPr>
          <p:nvPr/>
        </p:nvPicPr>
        <p:blipFill>
          <a:blip r:embed="rId9"/>
          <a:stretch>
            <a:fillRect/>
          </a:stretch>
        </p:blipFill>
        <p:spPr>
          <a:xfrm>
            <a:off x="9520745" y="2097792"/>
            <a:ext cx="2292990" cy="1207008"/>
          </a:xfrm>
          <a:prstGeom prst="rect">
            <a:avLst/>
          </a:prstGeom>
        </p:spPr>
      </p:pic>
      <p:pic>
        <p:nvPicPr>
          <p:cNvPr id="42" name="Picture 41">
            <a:extLst>
              <a:ext uri="{FF2B5EF4-FFF2-40B4-BE49-F238E27FC236}">
                <a16:creationId xmlns:a16="http://schemas.microsoft.com/office/drawing/2014/main" id="{05253434-C220-EF27-620E-69DDE71D7DCA}"/>
              </a:ext>
            </a:extLst>
          </p:cNvPr>
          <p:cNvPicPr>
            <a:picLocks noChangeAspect="1"/>
          </p:cNvPicPr>
          <p:nvPr/>
        </p:nvPicPr>
        <p:blipFill>
          <a:blip r:embed="rId10"/>
          <a:stretch>
            <a:fillRect/>
          </a:stretch>
        </p:blipFill>
        <p:spPr>
          <a:xfrm>
            <a:off x="4635080" y="4237628"/>
            <a:ext cx="5387179" cy="822960"/>
          </a:xfrm>
          <a:prstGeom prst="rect">
            <a:avLst/>
          </a:prstGeom>
          <a:ln w="12700">
            <a:solidFill>
              <a:srgbClr val="FF0000"/>
            </a:solidFill>
          </a:ln>
        </p:spPr>
      </p:pic>
      <p:sp>
        <p:nvSpPr>
          <p:cNvPr id="44" name="TextBox 43">
            <a:extLst>
              <a:ext uri="{FF2B5EF4-FFF2-40B4-BE49-F238E27FC236}">
                <a16:creationId xmlns:a16="http://schemas.microsoft.com/office/drawing/2014/main" id="{DB9C5E36-F9CB-E757-BF83-63C27A6D75FC}"/>
              </a:ext>
            </a:extLst>
          </p:cNvPr>
          <p:cNvSpPr txBox="1"/>
          <p:nvPr/>
        </p:nvSpPr>
        <p:spPr>
          <a:xfrm>
            <a:off x="416298" y="1365245"/>
            <a:ext cx="11291608"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circularly propagating waves, it is useful to project the wave equation in cylindrical coordinates.</a:t>
            </a:r>
          </a:p>
        </p:txBody>
      </p:sp>
      <p:grpSp>
        <p:nvGrpSpPr>
          <p:cNvPr id="48" name="Group 47">
            <a:extLst>
              <a:ext uri="{FF2B5EF4-FFF2-40B4-BE49-F238E27FC236}">
                <a16:creationId xmlns:a16="http://schemas.microsoft.com/office/drawing/2014/main" id="{11264903-9C3B-D05F-5111-46C9ED44F5DC}"/>
              </a:ext>
            </a:extLst>
          </p:cNvPr>
          <p:cNvGrpSpPr>
            <a:grpSpLocks noChangeAspect="1"/>
          </p:cNvGrpSpPr>
          <p:nvPr/>
        </p:nvGrpSpPr>
        <p:grpSpPr>
          <a:xfrm>
            <a:off x="5255265" y="3462925"/>
            <a:ext cx="3507984" cy="678496"/>
            <a:chOff x="2135843" y="3558021"/>
            <a:chExt cx="3507984" cy="678496"/>
          </a:xfrm>
        </p:grpSpPr>
        <p:pic>
          <p:nvPicPr>
            <p:cNvPr id="40" name="Picture 39">
              <a:extLst>
                <a:ext uri="{FF2B5EF4-FFF2-40B4-BE49-F238E27FC236}">
                  <a16:creationId xmlns:a16="http://schemas.microsoft.com/office/drawing/2014/main" id="{8C927785-1227-5596-9C53-8F9BCED7E1E0}"/>
                </a:ext>
              </a:extLst>
            </p:cNvPr>
            <p:cNvPicPr>
              <a:picLocks noChangeAspect="1"/>
            </p:cNvPicPr>
            <p:nvPr/>
          </p:nvPicPr>
          <p:blipFill rotWithShape="1">
            <a:blip r:embed="rId11"/>
            <a:srcRect r="85712"/>
            <a:stretch/>
          </p:blipFill>
          <p:spPr>
            <a:xfrm>
              <a:off x="2135843" y="3567714"/>
              <a:ext cx="877653" cy="668803"/>
            </a:xfrm>
            <a:prstGeom prst="rect">
              <a:avLst/>
            </a:prstGeom>
          </p:spPr>
        </p:pic>
        <p:pic>
          <p:nvPicPr>
            <p:cNvPr id="46" name="Picture 45">
              <a:extLst>
                <a:ext uri="{FF2B5EF4-FFF2-40B4-BE49-F238E27FC236}">
                  <a16:creationId xmlns:a16="http://schemas.microsoft.com/office/drawing/2014/main" id="{30B666D1-1523-9924-D65A-A21D4973A4A6}"/>
                </a:ext>
              </a:extLst>
            </p:cNvPr>
            <p:cNvPicPr>
              <a:picLocks noChangeAspect="1"/>
            </p:cNvPicPr>
            <p:nvPr/>
          </p:nvPicPr>
          <p:blipFill rotWithShape="1">
            <a:blip r:embed="rId11"/>
            <a:srcRect l="53289"/>
            <a:stretch/>
          </p:blipFill>
          <p:spPr>
            <a:xfrm>
              <a:off x="2774670" y="3558749"/>
              <a:ext cx="2869157" cy="668803"/>
            </a:xfrm>
            <a:prstGeom prst="rect">
              <a:avLst/>
            </a:prstGeom>
          </p:spPr>
        </p:pic>
        <p:pic>
          <p:nvPicPr>
            <p:cNvPr id="47" name="Picture 46">
              <a:extLst>
                <a:ext uri="{FF2B5EF4-FFF2-40B4-BE49-F238E27FC236}">
                  <a16:creationId xmlns:a16="http://schemas.microsoft.com/office/drawing/2014/main" id="{5420FDD0-297E-B1BB-C533-69A8810ABDAE}"/>
                </a:ext>
              </a:extLst>
            </p:cNvPr>
            <p:cNvPicPr>
              <a:picLocks noChangeAspect="1"/>
            </p:cNvPicPr>
            <p:nvPr/>
          </p:nvPicPr>
          <p:blipFill rotWithShape="1">
            <a:blip r:embed="rId11"/>
            <a:srcRect l="7845" r="86627"/>
            <a:stretch/>
          </p:blipFill>
          <p:spPr>
            <a:xfrm>
              <a:off x="2493984" y="3558021"/>
              <a:ext cx="339538" cy="668803"/>
            </a:xfrm>
            <a:prstGeom prst="rect">
              <a:avLst/>
            </a:prstGeom>
          </p:spPr>
        </p:pic>
      </p:grpSp>
      <p:grpSp>
        <p:nvGrpSpPr>
          <p:cNvPr id="52" name="Group 51">
            <a:extLst>
              <a:ext uri="{FF2B5EF4-FFF2-40B4-BE49-F238E27FC236}">
                <a16:creationId xmlns:a16="http://schemas.microsoft.com/office/drawing/2014/main" id="{3FF654FA-2EBB-B026-0B2F-99951E2DBBCB}"/>
              </a:ext>
            </a:extLst>
          </p:cNvPr>
          <p:cNvGrpSpPr>
            <a:grpSpLocks noChangeAspect="1"/>
          </p:cNvGrpSpPr>
          <p:nvPr/>
        </p:nvGrpSpPr>
        <p:grpSpPr>
          <a:xfrm>
            <a:off x="5079945" y="2075625"/>
            <a:ext cx="3598368" cy="1292315"/>
            <a:chOff x="2821252" y="4396647"/>
            <a:chExt cx="3598368" cy="1292315"/>
          </a:xfrm>
        </p:grpSpPr>
        <p:pic>
          <p:nvPicPr>
            <p:cNvPr id="36" name="Picture 35">
              <a:extLst>
                <a:ext uri="{FF2B5EF4-FFF2-40B4-BE49-F238E27FC236}">
                  <a16:creationId xmlns:a16="http://schemas.microsoft.com/office/drawing/2014/main" id="{24834EAB-C2B5-7616-C80C-AB0EE34E8B67}"/>
                </a:ext>
              </a:extLst>
            </p:cNvPr>
            <p:cNvPicPr>
              <a:picLocks noChangeAspect="1"/>
            </p:cNvPicPr>
            <p:nvPr/>
          </p:nvPicPr>
          <p:blipFill rotWithShape="1">
            <a:blip r:embed="rId12"/>
            <a:srcRect r="54093"/>
            <a:stretch/>
          </p:blipFill>
          <p:spPr>
            <a:xfrm>
              <a:off x="2821252" y="4396647"/>
              <a:ext cx="1822466" cy="1292315"/>
            </a:xfrm>
            <a:prstGeom prst="rect">
              <a:avLst/>
            </a:prstGeom>
          </p:spPr>
        </p:pic>
        <p:pic>
          <p:nvPicPr>
            <p:cNvPr id="51" name="Picture 50">
              <a:extLst>
                <a:ext uri="{FF2B5EF4-FFF2-40B4-BE49-F238E27FC236}">
                  <a16:creationId xmlns:a16="http://schemas.microsoft.com/office/drawing/2014/main" id="{5CD9429B-8198-C6C7-FA72-D66C50093E02}"/>
                </a:ext>
              </a:extLst>
            </p:cNvPr>
            <p:cNvPicPr>
              <a:picLocks noChangeAspect="1"/>
            </p:cNvPicPr>
            <p:nvPr/>
          </p:nvPicPr>
          <p:blipFill rotWithShape="1">
            <a:blip r:embed="rId12"/>
            <a:srcRect l="55910"/>
            <a:stretch/>
          </p:blipFill>
          <p:spPr>
            <a:xfrm>
              <a:off x="4669260" y="4396647"/>
              <a:ext cx="1750360" cy="1292315"/>
            </a:xfrm>
            <a:prstGeom prst="rect">
              <a:avLst/>
            </a:prstGeom>
          </p:spPr>
        </p:pic>
      </p:grpSp>
      <p:cxnSp>
        <p:nvCxnSpPr>
          <p:cNvPr id="3" name="Straight Arrow Connector 2">
            <a:extLst>
              <a:ext uri="{FF2B5EF4-FFF2-40B4-BE49-F238E27FC236}">
                <a16:creationId xmlns:a16="http://schemas.microsoft.com/office/drawing/2014/main" id="{4600286D-CB42-7904-4FDB-22D69B9907FD}"/>
              </a:ext>
            </a:extLst>
          </p:cNvPr>
          <p:cNvCxnSpPr/>
          <p:nvPr/>
        </p:nvCxnSpPr>
        <p:spPr>
          <a:xfrm>
            <a:off x="4209177" y="2664051"/>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2E17783-F2D2-A291-105F-96D7195AAC20}"/>
              </a:ext>
            </a:extLst>
          </p:cNvPr>
          <p:cNvCxnSpPr/>
          <p:nvPr/>
        </p:nvCxnSpPr>
        <p:spPr>
          <a:xfrm>
            <a:off x="8763249" y="2664050"/>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F092E6-39F4-B3D6-08C6-3AB5262E68A3}"/>
                  </a:ext>
                </a:extLst>
              </p:cNvPr>
              <p:cNvSpPr txBox="1"/>
              <p:nvPr/>
            </p:nvSpPr>
            <p:spPr>
              <a:xfrm>
                <a:off x="457984" y="5233884"/>
                <a:ext cx="11734015" cy="1015663"/>
              </a:xfrm>
              <a:prstGeom prst="rect">
                <a:avLst/>
              </a:prstGeom>
              <a:noFill/>
            </p:spPr>
            <p:txBody>
              <a:bodyPr wrap="square">
                <a:spAutoFit/>
              </a:bodyPr>
              <a:lstStyle/>
              <a:p>
                <a:pPr algn="l"/>
                <a:r>
                  <a:rPr lang="en-US" sz="2000" b="0" i="0" u="none" strike="noStrike" baseline="0" dirty="0">
                    <a:solidFill>
                      <a:schemeClr val="tx1"/>
                    </a:solidFill>
                    <a:latin typeface="Arial" panose="020B0604020202020204" pitchFamily="34" charset="0"/>
                    <a:cs typeface="Arial" panose="020B0604020202020204" pitchFamily="34" charset="0"/>
                  </a:rPr>
                  <a:t>This remains a hyperbolic PDE, but with a singular point at the origin </a:t>
                </a:r>
                <a14:m>
                  <m:oMath xmlns:m="http://schemas.openxmlformats.org/officeDocument/2006/math">
                    <m:r>
                      <a:rPr lang="en-US" sz="2000" b="0" i="1" u="none" strike="noStrike" baseline="0" dirty="0" smtClean="0">
                        <a:solidFill>
                          <a:schemeClr val="tx1"/>
                        </a:solidFill>
                        <a:latin typeface="Cambria Math" panose="02040503050406030204" pitchFamily="18" charset="0"/>
                        <a:cs typeface="Arial" panose="020B0604020202020204" pitchFamily="34" charset="0"/>
                      </a:rPr>
                      <m:t>𝑟</m:t>
                    </m:r>
                    <m:r>
                      <a:rPr lang="en-US" sz="2000" b="0" i="1" u="none" strike="noStrike" baseline="0" dirty="0" smtClean="0">
                        <a:solidFill>
                          <a:schemeClr val="tx1"/>
                        </a:solidFill>
                        <a:latin typeface="Cambria Math" panose="02040503050406030204" pitchFamily="18" charset="0"/>
                        <a:cs typeface="Arial" panose="020B0604020202020204" pitchFamily="34" charset="0"/>
                      </a:rPr>
                      <m:t> = 0</m:t>
                    </m:r>
                  </m:oMath>
                </a14:m>
                <a:r>
                  <a:rPr lang="en-US" sz="2000" b="0" i="0" u="none" strike="noStrike" baseline="0" dirty="0">
                    <a:solidFill>
                      <a:schemeClr val="tx1"/>
                    </a:solidFill>
                    <a:latin typeface="Arial" panose="020B0604020202020204" pitchFamily="34" charset="0"/>
                    <a:cs typeface="Arial" panose="020B0604020202020204" pitchFamily="34" charset="0"/>
                  </a:rPr>
                  <a:t>. The study of surface deformation requires only plane-polar coordinates, so the </a:t>
                </a:r>
                <a14:m>
                  <m:oMath xmlns:m="http://schemas.openxmlformats.org/officeDocument/2006/math">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𝜑</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𝑧</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 </m:t>
                    </m:r>
                  </m:oMath>
                </a14:m>
                <a:r>
                  <a:rPr lang="en-US" sz="2000" b="0" i="0" u="none" strike="noStrike" baseline="0" dirty="0">
                    <a:solidFill>
                      <a:schemeClr val="tx1"/>
                    </a:solidFill>
                    <a:latin typeface="Arial" panose="020B0604020202020204" pitchFamily="34" charset="0"/>
                    <a:cs typeface="Arial" panose="020B0604020202020204" pitchFamily="34" charset="0"/>
                  </a:rPr>
                  <a:t>term may be neglected. We now seek an analytical solution to the 2-D equation, given well-posed boundary and initial conditions.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89F092E6-39F4-B3D6-08C6-3AB5262E68A3}"/>
                  </a:ext>
                </a:extLst>
              </p:cNvPr>
              <p:cNvSpPr txBox="1">
                <a:spLocks noRot="1" noChangeAspect="1" noMove="1" noResize="1" noEditPoints="1" noAdjustHandles="1" noChangeArrowheads="1" noChangeShapeType="1" noTextEdit="1"/>
              </p:cNvSpPr>
              <p:nvPr/>
            </p:nvSpPr>
            <p:spPr>
              <a:xfrm>
                <a:off x="457984" y="5233884"/>
                <a:ext cx="11734015" cy="1015663"/>
              </a:xfrm>
              <a:prstGeom prst="rect">
                <a:avLst/>
              </a:prstGeom>
              <a:blipFill>
                <a:blip r:embed="rId13"/>
                <a:stretch>
                  <a:fillRect l="-519" t="-3012" b="-10843"/>
                </a:stretch>
              </a:blipFill>
            </p:spPr>
            <p:txBody>
              <a:bodyPr/>
              <a:lstStyle/>
              <a:p>
                <a:r>
                  <a:rPr lang="en-US">
                    <a:noFill/>
                  </a:rPr>
                  <a:t> </a:t>
                </a:r>
              </a:p>
            </p:txBody>
          </p:sp>
        </mc:Fallback>
      </mc:AlternateContent>
    </p:spTree>
    <p:extLst>
      <p:ext uri="{BB962C8B-B14F-4D97-AF65-F5344CB8AC3E}">
        <p14:creationId xmlns:p14="http://schemas.microsoft.com/office/powerpoint/2010/main" val="4550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5" y="6451035"/>
            <a:ext cx="9383487"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Problem Set 9, Exercise 3. </a:t>
            </a:r>
            <a:r>
              <a:rPr lang="en-US" sz="1600" b="0" i="1" dirty="0">
                <a:effectLst/>
                <a:latin typeface="Arial" panose="020B0604020202020204" pitchFamily="34" charset="0"/>
                <a:cs typeface="Arial" panose="020B0604020202020204" pitchFamily="34" charset="0"/>
              </a:rPr>
              <a:t>MAE501: Mathematical Methods of Engineering Analysis I</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Fall 2023.</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AD5E5-14DF-4315-AC8F-D5C20BEB99E4}"/>
                  </a:ext>
                </a:extLst>
              </p:cNvPr>
              <p:cNvSpPr txBox="1"/>
              <p:nvPr/>
            </p:nvSpPr>
            <p:spPr>
              <a:xfrm>
                <a:off x="735105" y="5269881"/>
                <a:ext cx="10721789"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We will solve for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𝜑</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for all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𝑡</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𝜃</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𝑟</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method of separation of variables and eigenfunction expansions, then use properties of orthogonality to solve for coefficients.</a:t>
                </a:r>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BCAD5E5-14DF-4315-AC8F-D5C20BEB99E4}"/>
                  </a:ext>
                </a:extLst>
              </p:cNvPr>
              <p:cNvSpPr txBox="1">
                <a:spLocks noRot="1" noChangeAspect="1" noMove="1" noResize="1" noEditPoints="1" noAdjustHandles="1" noChangeArrowheads="1" noChangeShapeType="1" noTextEdit="1"/>
              </p:cNvSpPr>
              <p:nvPr/>
            </p:nvSpPr>
            <p:spPr>
              <a:xfrm>
                <a:off x="735105" y="5269881"/>
                <a:ext cx="10721789" cy="707886"/>
              </a:xfrm>
              <a:prstGeom prst="rect">
                <a:avLst/>
              </a:prstGeom>
              <a:blipFill>
                <a:blip r:embed="rId3"/>
                <a:stretch>
                  <a:fillRect l="-626"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951727-19E0-35CB-7AB6-FCB12242E680}"/>
                  </a:ext>
                </a:extLst>
              </p:cNvPr>
              <p:cNvSpPr txBox="1"/>
              <p:nvPr/>
            </p:nvSpPr>
            <p:spPr>
              <a:xfrm>
                <a:off x="627529" y="1395042"/>
                <a:ext cx="10963836"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a small deformation of any planar circular elastic material, the surface deformation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r>
                  <a:rPr lang="en-US" sz="2000" dirty="0">
                    <a:latin typeface="Arial" panose="020B0604020202020204" pitchFamily="34" charset="0"/>
                    <a:cs typeface="Arial" panose="020B0604020202020204" pitchFamily="34" charset="0"/>
                  </a:rPr>
                  <a:t> satisfies the wave equation in plane-polar coordinates where the driving force of the wave motion for a material initially at rest can be specified through the boundary and initial conditions. Seeking to model waves on the surface of the fluid generated by the motion of the walls, we choose the following boundary and initial conditions.</a:t>
                </a:r>
              </a:p>
            </p:txBody>
          </p:sp>
        </mc:Choice>
        <mc:Fallback xmlns="">
          <p:sp>
            <p:nvSpPr>
              <p:cNvPr id="10" name="TextBox 9">
                <a:extLst>
                  <a:ext uri="{FF2B5EF4-FFF2-40B4-BE49-F238E27FC236}">
                    <a16:creationId xmlns:a16="http://schemas.microsoft.com/office/drawing/2014/main" id="{9F951727-19E0-35CB-7AB6-FCB12242E680}"/>
                  </a:ext>
                </a:extLst>
              </p:cNvPr>
              <p:cNvSpPr txBox="1">
                <a:spLocks noRot="1" noChangeAspect="1" noMove="1" noResize="1" noEditPoints="1" noAdjustHandles="1" noChangeArrowheads="1" noChangeShapeType="1" noTextEdit="1"/>
              </p:cNvSpPr>
              <p:nvPr/>
            </p:nvSpPr>
            <p:spPr>
              <a:xfrm>
                <a:off x="627529" y="1395042"/>
                <a:ext cx="10963836" cy="1631216"/>
              </a:xfrm>
              <a:prstGeom prst="rect">
                <a:avLst/>
              </a:prstGeom>
              <a:blipFill>
                <a:blip r:embed="rId4"/>
                <a:stretch>
                  <a:fillRect l="-612" t="-1873" r="-779" b="-63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0B49D6-82A8-9215-306D-45563DEA818B}"/>
              </a:ext>
            </a:extLst>
          </p:cNvPr>
          <p:cNvPicPr>
            <a:picLocks noChangeAspect="1"/>
          </p:cNvPicPr>
          <p:nvPr/>
        </p:nvPicPr>
        <p:blipFill>
          <a:blip r:embed="rId5"/>
          <a:stretch>
            <a:fillRect/>
          </a:stretch>
        </p:blipFill>
        <p:spPr>
          <a:xfrm>
            <a:off x="1581708" y="3209928"/>
            <a:ext cx="4485619" cy="1005840"/>
          </a:xfrm>
          <a:prstGeom prst="rect">
            <a:avLst/>
          </a:prstGeom>
        </p:spPr>
      </p:pic>
      <p:pic>
        <p:nvPicPr>
          <p:cNvPr id="17" name="Picture 16">
            <a:extLst>
              <a:ext uri="{FF2B5EF4-FFF2-40B4-BE49-F238E27FC236}">
                <a16:creationId xmlns:a16="http://schemas.microsoft.com/office/drawing/2014/main" id="{FE7524DD-81CF-9326-9F75-C5CA77BB61BF}"/>
              </a:ext>
            </a:extLst>
          </p:cNvPr>
          <p:cNvPicPr>
            <a:picLocks noChangeAspect="1"/>
          </p:cNvPicPr>
          <p:nvPr/>
        </p:nvPicPr>
        <p:blipFill rotWithShape="1">
          <a:blip r:embed="rId6"/>
          <a:srcRect t="72991" r="30132"/>
          <a:stretch/>
        </p:blipFill>
        <p:spPr>
          <a:xfrm>
            <a:off x="7159541" y="4445022"/>
            <a:ext cx="2339789" cy="612553"/>
          </a:xfrm>
          <a:prstGeom prst="rect">
            <a:avLst/>
          </a:prstGeom>
        </p:spPr>
      </p:pic>
      <p:pic>
        <p:nvPicPr>
          <p:cNvPr id="2" name="Picture 1">
            <a:extLst>
              <a:ext uri="{FF2B5EF4-FFF2-40B4-BE49-F238E27FC236}">
                <a16:creationId xmlns:a16="http://schemas.microsoft.com/office/drawing/2014/main" id="{A24EB088-056F-FC17-CCBF-D8D375862006}"/>
              </a:ext>
            </a:extLst>
          </p:cNvPr>
          <p:cNvPicPr>
            <a:picLocks noChangeAspect="1"/>
          </p:cNvPicPr>
          <p:nvPr/>
        </p:nvPicPr>
        <p:blipFill rotWithShape="1">
          <a:blip r:embed="rId6"/>
          <a:srcRect t="11764" b="48354"/>
          <a:stretch/>
        </p:blipFill>
        <p:spPr>
          <a:xfrm>
            <a:off x="7159541" y="3262993"/>
            <a:ext cx="3348879" cy="904502"/>
          </a:xfrm>
          <a:prstGeom prst="rect">
            <a:avLst/>
          </a:prstGeom>
        </p:spPr>
      </p:pic>
      <p:sp>
        <p:nvSpPr>
          <p:cNvPr id="8" name="TextBox 7">
            <a:extLst>
              <a:ext uri="{FF2B5EF4-FFF2-40B4-BE49-F238E27FC236}">
                <a16:creationId xmlns:a16="http://schemas.microsoft.com/office/drawing/2014/main" id="{4A7DAC24-8A4A-7AA6-1F79-473887AB2FBA}"/>
              </a:ext>
            </a:extLst>
          </p:cNvPr>
          <p:cNvSpPr txBox="1"/>
          <p:nvPr/>
        </p:nvSpPr>
        <p:spPr>
          <a:xfrm>
            <a:off x="7091085" y="2913193"/>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Boundary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1BFE19-667C-EEEA-2D5E-4DA475E654BE}"/>
              </a:ext>
            </a:extLst>
          </p:cNvPr>
          <p:cNvSpPr txBox="1"/>
          <p:nvPr/>
        </p:nvSpPr>
        <p:spPr>
          <a:xfrm>
            <a:off x="7091085" y="4152856"/>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Initial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282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2EFFAE2-7866-D32E-107C-4EFE575F2A91}"/>
              </a:ext>
            </a:extLst>
          </p:cNvPr>
          <p:cNvGrpSpPr/>
          <p:nvPr/>
        </p:nvGrpSpPr>
        <p:grpSpPr>
          <a:xfrm>
            <a:off x="1205900" y="1686987"/>
            <a:ext cx="5598315" cy="685800"/>
            <a:chOff x="2945050" y="1586223"/>
            <a:chExt cx="5598315" cy="685800"/>
          </a:xfrm>
        </p:grpSpPr>
        <p:pic>
          <p:nvPicPr>
            <p:cNvPr id="23" name="Picture 22">
              <a:extLst>
                <a:ext uri="{FF2B5EF4-FFF2-40B4-BE49-F238E27FC236}">
                  <a16:creationId xmlns:a16="http://schemas.microsoft.com/office/drawing/2014/main" id="{5DAB0FDC-AA34-2798-AF80-98B9BA5CBC3E}"/>
                </a:ext>
              </a:extLst>
            </p:cNvPr>
            <p:cNvPicPr>
              <a:picLocks noChangeAspect="1"/>
            </p:cNvPicPr>
            <p:nvPr/>
          </p:nvPicPr>
          <p:blipFill>
            <a:blip r:embed="rId3"/>
            <a:stretch>
              <a:fillRect/>
            </a:stretch>
          </p:blipFill>
          <p:spPr>
            <a:xfrm>
              <a:off x="7562842" y="1586223"/>
              <a:ext cx="980523" cy="674844"/>
            </a:xfrm>
            <a:prstGeom prst="rect">
              <a:avLst/>
            </a:prstGeom>
          </p:spPr>
        </p:pic>
        <p:pic>
          <p:nvPicPr>
            <p:cNvPr id="27" name="Picture 26">
              <a:extLst>
                <a:ext uri="{FF2B5EF4-FFF2-40B4-BE49-F238E27FC236}">
                  <a16:creationId xmlns:a16="http://schemas.microsoft.com/office/drawing/2014/main" id="{3FD054CF-16AE-16AD-6D7C-705A9E40F46E}"/>
                </a:ext>
              </a:extLst>
            </p:cNvPr>
            <p:cNvPicPr>
              <a:picLocks noChangeAspect="1"/>
            </p:cNvPicPr>
            <p:nvPr/>
          </p:nvPicPr>
          <p:blipFill>
            <a:blip r:embed="rId4"/>
            <a:stretch>
              <a:fillRect/>
            </a:stretch>
          </p:blipFill>
          <p:spPr>
            <a:xfrm>
              <a:off x="5424448" y="1620987"/>
              <a:ext cx="2109304" cy="640080"/>
            </a:xfrm>
            <a:prstGeom prst="rect">
              <a:avLst/>
            </a:prstGeom>
          </p:spPr>
        </p:pic>
        <p:pic>
          <p:nvPicPr>
            <p:cNvPr id="32" name="Picture 31">
              <a:extLst>
                <a:ext uri="{FF2B5EF4-FFF2-40B4-BE49-F238E27FC236}">
                  <a16:creationId xmlns:a16="http://schemas.microsoft.com/office/drawing/2014/main" id="{5254697C-5521-08C0-C6F8-5E1B30AE67D8}"/>
                </a:ext>
              </a:extLst>
            </p:cNvPr>
            <p:cNvPicPr>
              <a:picLocks noChangeAspect="1"/>
            </p:cNvPicPr>
            <p:nvPr/>
          </p:nvPicPr>
          <p:blipFill>
            <a:blip r:embed="rId5"/>
            <a:stretch>
              <a:fillRect/>
            </a:stretch>
          </p:blipFill>
          <p:spPr>
            <a:xfrm>
              <a:off x="2945050" y="1586223"/>
              <a:ext cx="2450308" cy="685800"/>
            </a:xfrm>
            <a:prstGeom prst="rect">
              <a:avLst/>
            </a:prstGeom>
          </p:spPr>
        </p:pic>
      </p:grpSp>
      <p:pic>
        <p:nvPicPr>
          <p:cNvPr id="34" name="Picture 33">
            <a:extLst>
              <a:ext uri="{FF2B5EF4-FFF2-40B4-BE49-F238E27FC236}">
                <a16:creationId xmlns:a16="http://schemas.microsoft.com/office/drawing/2014/main" id="{A28EE3BB-0F87-3167-90F4-76D198983CD8}"/>
              </a:ext>
            </a:extLst>
          </p:cNvPr>
          <p:cNvPicPr>
            <a:picLocks noChangeAspect="1"/>
          </p:cNvPicPr>
          <p:nvPr/>
        </p:nvPicPr>
        <p:blipFill>
          <a:blip r:embed="rId6"/>
          <a:stretch>
            <a:fillRect/>
          </a:stretch>
        </p:blipFill>
        <p:spPr>
          <a:xfrm>
            <a:off x="7453246" y="2297850"/>
            <a:ext cx="1782575" cy="754798"/>
          </a:xfrm>
          <a:prstGeom prst="rect">
            <a:avLst/>
          </a:prstGeom>
        </p:spPr>
      </p:pic>
      <p:pic>
        <p:nvPicPr>
          <p:cNvPr id="36" name="Picture 35">
            <a:extLst>
              <a:ext uri="{FF2B5EF4-FFF2-40B4-BE49-F238E27FC236}">
                <a16:creationId xmlns:a16="http://schemas.microsoft.com/office/drawing/2014/main" id="{AE3F3BCF-D882-E54B-8372-B3631B941B0D}"/>
              </a:ext>
            </a:extLst>
          </p:cNvPr>
          <p:cNvPicPr>
            <a:picLocks noChangeAspect="1"/>
          </p:cNvPicPr>
          <p:nvPr/>
        </p:nvPicPr>
        <p:blipFill rotWithShape="1">
          <a:blip r:embed="rId7"/>
          <a:srcRect r="75116"/>
          <a:stretch/>
        </p:blipFill>
        <p:spPr>
          <a:xfrm>
            <a:off x="5808906" y="3440559"/>
            <a:ext cx="1542156" cy="502920"/>
          </a:xfrm>
          <a:prstGeom prst="rect">
            <a:avLst/>
          </a:prstGeom>
        </p:spPr>
      </p:pic>
      <p:pic>
        <p:nvPicPr>
          <p:cNvPr id="38" name="Picture 37">
            <a:extLst>
              <a:ext uri="{FF2B5EF4-FFF2-40B4-BE49-F238E27FC236}">
                <a16:creationId xmlns:a16="http://schemas.microsoft.com/office/drawing/2014/main" id="{558265BD-347A-3A31-2D43-AA6ABCC0C7D1}"/>
              </a:ext>
            </a:extLst>
          </p:cNvPr>
          <p:cNvPicPr>
            <a:picLocks noChangeAspect="1"/>
          </p:cNvPicPr>
          <p:nvPr/>
        </p:nvPicPr>
        <p:blipFill>
          <a:blip r:embed="rId8"/>
          <a:stretch>
            <a:fillRect/>
          </a:stretch>
        </p:blipFill>
        <p:spPr>
          <a:xfrm>
            <a:off x="7433719" y="3889869"/>
            <a:ext cx="3577858" cy="457200"/>
          </a:xfrm>
          <a:prstGeom prst="rect">
            <a:avLst/>
          </a:prstGeom>
        </p:spPr>
      </p:pic>
      <p:pic>
        <p:nvPicPr>
          <p:cNvPr id="40" name="Picture 39">
            <a:extLst>
              <a:ext uri="{FF2B5EF4-FFF2-40B4-BE49-F238E27FC236}">
                <a16:creationId xmlns:a16="http://schemas.microsoft.com/office/drawing/2014/main" id="{1E329EFB-B239-2B48-E0CA-78A8F5FB93A5}"/>
              </a:ext>
            </a:extLst>
          </p:cNvPr>
          <p:cNvPicPr>
            <a:picLocks noChangeAspect="1"/>
          </p:cNvPicPr>
          <p:nvPr/>
        </p:nvPicPr>
        <p:blipFill>
          <a:blip r:embed="rId9"/>
          <a:stretch>
            <a:fillRect/>
          </a:stretch>
        </p:blipFill>
        <p:spPr>
          <a:xfrm>
            <a:off x="6310214" y="4353074"/>
            <a:ext cx="3968714" cy="457200"/>
          </a:xfrm>
          <a:prstGeom prst="rect">
            <a:avLst/>
          </a:prstGeom>
        </p:spPr>
      </p:pic>
      <p:pic>
        <p:nvPicPr>
          <p:cNvPr id="42" name="Picture 41">
            <a:extLst>
              <a:ext uri="{FF2B5EF4-FFF2-40B4-BE49-F238E27FC236}">
                <a16:creationId xmlns:a16="http://schemas.microsoft.com/office/drawing/2014/main" id="{24B7A26C-1881-2792-D5AD-C6E71C1657AE}"/>
              </a:ext>
            </a:extLst>
          </p:cNvPr>
          <p:cNvPicPr>
            <a:picLocks noChangeAspect="1"/>
          </p:cNvPicPr>
          <p:nvPr/>
        </p:nvPicPr>
        <p:blipFill>
          <a:blip r:embed="rId10"/>
          <a:stretch>
            <a:fillRect/>
          </a:stretch>
        </p:blipFill>
        <p:spPr>
          <a:xfrm>
            <a:off x="732228" y="3361814"/>
            <a:ext cx="3888185" cy="548640"/>
          </a:xfrm>
          <a:prstGeom prst="rect">
            <a:avLst/>
          </a:prstGeom>
        </p:spPr>
      </p:pic>
      <p:pic>
        <p:nvPicPr>
          <p:cNvPr id="44" name="Picture 43">
            <a:extLst>
              <a:ext uri="{FF2B5EF4-FFF2-40B4-BE49-F238E27FC236}">
                <a16:creationId xmlns:a16="http://schemas.microsoft.com/office/drawing/2014/main" id="{24671DAB-B0F5-E24C-36BA-1DE570C397B3}"/>
              </a:ext>
            </a:extLst>
          </p:cNvPr>
          <p:cNvPicPr>
            <a:picLocks noChangeAspect="1"/>
          </p:cNvPicPr>
          <p:nvPr/>
        </p:nvPicPr>
        <p:blipFill>
          <a:blip r:embed="rId11"/>
          <a:stretch>
            <a:fillRect/>
          </a:stretch>
        </p:blipFill>
        <p:spPr>
          <a:xfrm>
            <a:off x="732228" y="4192617"/>
            <a:ext cx="3693356" cy="457200"/>
          </a:xfrm>
          <a:prstGeom prst="rect">
            <a:avLst/>
          </a:prstGeom>
        </p:spPr>
      </p:pic>
      <p:pic>
        <p:nvPicPr>
          <p:cNvPr id="46" name="Picture 45">
            <a:extLst>
              <a:ext uri="{FF2B5EF4-FFF2-40B4-BE49-F238E27FC236}">
                <a16:creationId xmlns:a16="http://schemas.microsoft.com/office/drawing/2014/main" id="{3C679AFD-C7E4-E0A8-64DF-9B7891C796C4}"/>
              </a:ext>
            </a:extLst>
          </p:cNvPr>
          <p:cNvPicPr>
            <a:picLocks noChangeAspect="1"/>
          </p:cNvPicPr>
          <p:nvPr/>
        </p:nvPicPr>
        <p:blipFill>
          <a:blip r:embed="rId12"/>
          <a:stretch>
            <a:fillRect/>
          </a:stretch>
        </p:blipFill>
        <p:spPr>
          <a:xfrm>
            <a:off x="2431054" y="5219869"/>
            <a:ext cx="7171765" cy="568841"/>
          </a:xfrm>
          <a:prstGeom prst="rect">
            <a:avLst/>
          </a:prstGeom>
          <a:ln w="12700">
            <a:solidFill>
              <a:srgbClr val="FF0000"/>
            </a:solidFill>
          </a:ln>
        </p:spPr>
      </p:pic>
      <p:sp>
        <p:nvSpPr>
          <p:cNvPr id="47" name="TextBox 46">
            <a:extLst>
              <a:ext uri="{FF2B5EF4-FFF2-40B4-BE49-F238E27FC236}">
                <a16:creationId xmlns:a16="http://schemas.microsoft.com/office/drawing/2014/main" id="{5B87961B-716D-075A-7640-3022D3142951}"/>
              </a:ext>
            </a:extLst>
          </p:cNvPr>
          <p:cNvSpPr txBox="1"/>
          <p:nvPr/>
        </p:nvSpPr>
        <p:spPr>
          <a:xfrm>
            <a:off x="1131669" y="1291757"/>
            <a:ext cx="308930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a:t>
            </a:r>
          </a:p>
        </p:txBody>
      </p:sp>
      <p:sp>
        <p:nvSpPr>
          <p:cNvPr id="49" name="TextBox 48">
            <a:extLst>
              <a:ext uri="{FF2B5EF4-FFF2-40B4-BE49-F238E27FC236}">
                <a16:creationId xmlns:a16="http://schemas.microsoft.com/office/drawing/2014/main" id="{9FF8EC59-0375-BEEA-CBF6-F129ED1008C6}"/>
              </a:ext>
            </a:extLst>
          </p:cNvPr>
          <p:cNvSpPr txBox="1"/>
          <p:nvPr/>
        </p:nvSpPr>
        <p:spPr>
          <a:xfrm>
            <a:off x="644353" y="3046787"/>
            <a:ext cx="279275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The Bessel Equation:</a:t>
            </a:r>
          </a:p>
        </p:txBody>
      </p:sp>
      <p:sp>
        <p:nvSpPr>
          <p:cNvPr id="50" name="TextBox 49">
            <a:extLst>
              <a:ext uri="{FF2B5EF4-FFF2-40B4-BE49-F238E27FC236}">
                <a16:creationId xmlns:a16="http://schemas.microsoft.com/office/drawing/2014/main" id="{80D91008-EC95-2685-BD1C-9A7E091B3235}"/>
              </a:ext>
            </a:extLst>
          </p:cNvPr>
          <p:cNvSpPr txBox="1"/>
          <p:nvPr/>
        </p:nvSpPr>
        <p:spPr>
          <a:xfrm>
            <a:off x="644353" y="3848200"/>
            <a:ext cx="40190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whose solution is the Bessel function:</a:t>
            </a:r>
          </a:p>
        </p:txBody>
      </p:sp>
      <p:cxnSp>
        <p:nvCxnSpPr>
          <p:cNvPr id="51" name="Straight Arrow Connector 50">
            <a:extLst>
              <a:ext uri="{FF2B5EF4-FFF2-40B4-BE49-F238E27FC236}">
                <a16:creationId xmlns:a16="http://schemas.microsoft.com/office/drawing/2014/main" id="{37D354B0-B150-0035-5750-F3ED68F5018E}"/>
              </a:ext>
            </a:extLst>
          </p:cNvPr>
          <p:cNvCxnSpPr>
            <a:cxnSpLocks/>
          </p:cNvCxnSpPr>
          <p:nvPr/>
        </p:nvCxnSpPr>
        <p:spPr>
          <a:xfrm flipH="1">
            <a:off x="3150007" y="2361831"/>
            <a:ext cx="1034706" cy="665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44BD81-B261-B0B4-96F9-CB935AD0663B}"/>
              </a:ext>
            </a:extLst>
          </p:cNvPr>
          <p:cNvCxnSpPr>
            <a:cxnSpLocks/>
          </p:cNvCxnSpPr>
          <p:nvPr/>
        </p:nvCxnSpPr>
        <p:spPr>
          <a:xfrm>
            <a:off x="5170404" y="2361634"/>
            <a:ext cx="837370" cy="915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22991-B6A5-C211-FD3E-BACAA06A91D0}"/>
              </a:ext>
            </a:extLst>
          </p:cNvPr>
          <p:cNvCxnSpPr>
            <a:cxnSpLocks/>
            <a:stCxn id="23" idx="2"/>
          </p:cNvCxnSpPr>
          <p:nvPr/>
        </p:nvCxnSpPr>
        <p:spPr>
          <a:xfrm>
            <a:off x="6313954" y="2361831"/>
            <a:ext cx="887080" cy="33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AC25AAB-CA15-0A7D-D881-F7F31DD4730C}"/>
              </a:ext>
            </a:extLst>
          </p:cNvPr>
          <p:cNvGrpSpPr/>
          <p:nvPr/>
        </p:nvGrpSpPr>
        <p:grpSpPr>
          <a:xfrm>
            <a:off x="3700562" y="2270391"/>
            <a:ext cx="1005840" cy="91440"/>
            <a:chOff x="8468269" y="1721751"/>
            <a:chExt cx="607368" cy="91440"/>
          </a:xfrm>
        </p:grpSpPr>
        <p:cxnSp>
          <p:nvCxnSpPr>
            <p:cNvPr id="63" name="Straight Connector 62">
              <a:extLst>
                <a:ext uri="{FF2B5EF4-FFF2-40B4-BE49-F238E27FC236}">
                  <a16:creationId xmlns:a16="http://schemas.microsoft.com/office/drawing/2014/main" id="{8F356227-FA01-52AA-4330-9212648C02B4}"/>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6B26F1-3295-DA00-7D04-8449167B0D1A}"/>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ED249E-C2B1-6939-99D6-FAA20C9E2C57}"/>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3452AFF-D38B-D3A5-98C1-4961822418CA}"/>
              </a:ext>
            </a:extLst>
          </p:cNvPr>
          <p:cNvGrpSpPr/>
          <p:nvPr/>
        </p:nvGrpSpPr>
        <p:grpSpPr>
          <a:xfrm>
            <a:off x="5808905" y="2270194"/>
            <a:ext cx="1005840" cy="91440"/>
            <a:chOff x="8468269" y="1721751"/>
            <a:chExt cx="607368" cy="91440"/>
          </a:xfrm>
        </p:grpSpPr>
        <p:cxnSp>
          <p:nvCxnSpPr>
            <p:cNvPr id="70" name="Straight Connector 69">
              <a:extLst>
                <a:ext uri="{FF2B5EF4-FFF2-40B4-BE49-F238E27FC236}">
                  <a16:creationId xmlns:a16="http://schemas.microsoft.com/office/drawing/2014/main" id="{6A636CEA-6AEA-EA9B-0000-4A2A7DC8CD1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BEF98F-AE86-F38B-B317-67001C42AD00}"/>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A42287-B6C5-4A22-B573-062FEBDCD67B}"/>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412C98-2023-7EC1-D546-C6B45A5539FE}"/>
              </a:ext>
            </a:extLst>
          </p:cNvPr>
          <p:cNvGrpSpPr/>
          <p:nvPr/>
        </p:nvGrpSpPr>
        <p:grpSpPr>
          <a:xfrm>
            <a:off x="4748651" y="2270391"/>
            <a:ext cx="1005840" cy="91440"/>
            <a:chOff x="8468269" y="1721751"/>
            <a:chExt cx="607368" cy="91440"/>
          </a:xfrm>
        </p:grpSpPr>
        <p:cxnSp>
          <p:nvCxnSpPr>
            <p:cNvPr id="76" name="Straight Connector 75">
              <a:extLst>
                <a:ext uri="{FF2B5EF4-FFF2-40B4-BE49-F238E27FC236}">
                  <a16:creationId xmlns:a16="http://schemas.microsoft.com/office/drawing/2014/main" id="{CBB3679A-998D-7863-6486-7D03B950CC8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2150F3-9432-77DA-6D78-442B15CE1426}"/>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5C4EF9-41BF-5C94-3B56-6314738E5050}"/>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249BF362-917F-8FB1-B52A-CB67F4848CE0}"/>
              </a:ext>
            </a:extLst>
          </p:cNvPr>
          <p:cNvPicPr>
            <a:picLocks noChangeAspect="1"/>
          </p:cNvPicPr>
          <p:nvPr/>
        </p:nvPicPr>
        <p:blipFill rotWithShape="1">
          <a:blip r:embed="rId7"/>
          <a:srcRect l="40941"/>
          <a:stretch/>
        </p:blipFill>
        <p:spPr>
          <a:xfrm>
            <a:off x="7770385" y="3445042"/>
            <a:ext cx="3660036" cy="502920"/>
          </a:xfrm>
          <a:prstGeom prst="rect">
            <a:avLst/>
          </a:prstGeom>
        </p:spPr>
      </p:pic>
      <p:pic>
        <p:nvPicPr>
          <p:cNvPr id="82" name="Picture 81">
            <a:extLst>
              <a:ext uri="{FF2B5EF4-FFF2-40B4-BE49-F238E27FC236}">
                <a16:creationId xmlns:a16="http://schemas.microsoft.com/office/drawing/2014/main" id="{601A1C34-82CB-E6DD-8372-B774893504CA}"/>
              </a:ext>
            </a:extLst>
          </p:cNvPr>
          <p:cNvPicPr>
            <a:picLocks noChangeAspect="1"/>
          </p:cNvPicPr>
          <p:nvPr/>
        </p:nvPicPr>
        <p:blipFill rotWithShape="1">
          <a:blip r:embed="rId7"/>
          <a:srcRect l="30854" r="63713"/>
          <a:stretch/>
        </p:blipFill>
        <p:spPr>
          <a:xfrm>
            <a:off x="7433719" y="3426664"/>
            <a:ext cx="336666" cy="502920"/>
          </a:xfrm>
          <a:prstGeom prst="rect">
            <a:avLst/>
          </a:prstGeom>
        </p:spPr>
      </p:pic>
    </p:spTree>
    <p:extLst>
      <p:ext uri="{BB962C8B-B14F-4D97-AF65-F5344CB8AC3E}">
        <p14:creationId xmlns:p14="http://schemas.microsoft.com/office/powerpoint/2010/main" val="232059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13DDA1-BD98-93F8-D7D7-EA9E1CA51C5C}"/>
              </a:ext>
            </a:extLst>
          </p:cNvPr>
          <p:cNvPicPr>
            <a:picLocks noChangeAspect="1"/>
          </p:cNvPicPr>
          <p:nvPr/>
        </p:nvPicPr>
        <p:blipFill>
          <a:blip r:embed="rId3"/>
          <a:stretch>
            <a:fillRect/>
          </a:stretch>
        </p:blipFill>
        <p:spPr>
          <a:xfrm>
            <a:off x="7858333" y="1280748"/>
            <a:ext cx="3581400" cy="715300"/>
          </a:xfrm>
          <a:prstGeom prst="rect">
            <a:avLst/>
          </a:prstGeom>
        </p:spPr>
      </p:pic>
      <p:sp>
        <p:nvSpPr>
          <p:cNvPr id="5" name="TextBox 4">
            <a:extLst>
              <a:ext uri="{FF2B5EF4-FFF2-40B4-BE49-F238E27FC236}">
                <a16:creationId xmlns:a16="http://schemas.microsoft.com/office/drawing/2014/main" id="{77C60C33-9F0D-EDEB-9CC8-6196CF137C37}"/>
              </a:ext>
            </a:extLst>
          </p:cNvPr>
          <p:cNvSpPr txBox="1"/>
          <p:nvPr/>
        </p:nvSpPr>
        <p:spPr>
          <a:xfrm>
            <a:off x="683430" y="1471053"/>
            <a:ext cx="723948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Rescaling to achieve homogeneous boundary conditions:</a:t>
            </a:r>
          </a:p>
        </p:txBody>
      </p:sp>
      <p:pic>
        <p:nvPicPr>
          <p:cNvPr id="11" name="Picture 10">
            <a:extLst>
              <a:ext uri="{FF2B5EF4-FFF2-40B4-BE49-F238E27FC236}">
                <a16:creationId xmlns:a16="http://schemas.microsoft.com/office/drawing/2014/main" id="{41939FCC-57FB-20DA-D333-C9BE52405E4D}"/>
              </a:ext>
            </a:extLst>
          </p:cNvPr>
          <p:cNvPicPr>
            <a:picLocks noChangeAspect="1"/>
          </p:cNvPicPr>
          <p:nvPr/>
        </p:nvPicPr>
        <p:blipFill>
          <a:blip r:embed="rId4"/>
          <a:stretch>
            <a:fillRect/>
          </a:stretch>
        </p:blipFill>
        <p:spPr>
          <a:xfrm>
            <a:off x="776397" y="3087662"/>
            <a:ext cx="5132211" cy="548640"/>
          </a:xfrm>
          <a:prstGeom prst="rect">
            <a:avLst/>
          </a:prstGeom>
        </p:spPr>
      </p:pic>
      <p:pic>
        <p:nvPicPr>
          <p:cNvPr id="13" name="Picture 12">
            <a:extLst>
              <a:ext uri="{FF2B5EF4-FFF2-40B4-BE49-F238E27FC236}">
                <a16:creationId xmlns:a16="http://schemas.microsoft.com/office/drawing/2014/main" id="{2D9C4973-FF22-5580-8E98-10C359255428}"/>
              </a:ext>
            </a:extLst>
          </p:cNvPr>
          <p:cNvPicPr>
            <a:picLocks noChangeAspect="1"/>
          </p:cNvPicPr>
          <p:nvPr/>
        </p:nvPicPr>
        <p:blipFill>
          <a:blip r:embed="rId5"/>
          <a:stretch>
            <a:fillRect/>
          </a:stretch>
        </p:blipFill>
        <p:spPr>
          <a:xfrm>
            <a:off x="776397" y="2333404"/>
            <a:ext cx="3909975" cy="548640"/>
          </a:xfrm>
          <a:prstGeom prst="rect">
            <a:avLst/>
          </a:prstGeom>
        </p:spPr>
      </p:pic>
      <p:pic>
        <p:nvPicPr>
          <p:cNvPr id="17" name="Picture 16">
            <a:extLst>
              <a:ext uri="{FF2B5EF4-FFF2-40B4-BE49-F238E27FC236}">
                <a16:creationId xmlns:a16="http://schemas.microsoft.com/office/drawing/2014/main" id="{FC3E9117-D57A-9CDC-CA98-6920D858455F}"/>
              </a:ext>
            </a:extLst>
          </p:cNvPr>
          <p:cNvPicPr>
            <a:picLocks noChangeAspect="1"/>
          </p:cNvPicPr>
          <p:nvPr/>
        </p:nvPicPr>
        <p:blipFill>
          <a:blip r:embed="rId6"/>
          <a:stretch>
            <a:fillRect/>
          </a:stretch>
        </p:blipFill>
        <p:spPr>
          <a:xfrm>
            <a:off x="2842434" y="5509584"/>
            <a:ext cx="6595240" cy="764824"/>
          </a:xfrm>
          <a:prstGeom prst="rect">
            <a:avLst/>
          </a:prstGeom>
          <a:ln w="12700">
            <a:solidFill>
              <a:srgbClr val="FF0000"/>
            </a:solidFill>
          </a:ln>
        </p:spPr>
      </p:pic>
      <p:sp>
        <p:nvSpPr>
          <p:cNvPr id="20" name="TextBox 19">
            <a:extLst>
              <a:ext uri="{FF2B5EF4-FFF2-40B4-BE49-F238E27FC236}">
                <a16:creationId xmlns:a16="http://schemas.microsoft.com/office/drawing/2014/main" id="{C95FD889-3722-2357-57C6-390F20D1E55F}"/>
              </a:ext>
            </a:extLst>
          </p:cNvPr>
          <p:cNvSpPr txBox="1"/>
          <p:nvPr/>
        </p:nvSpPr>
        <p:spPr>
          <a:xfrm>
            <a:off x="679641" y="2071423"/>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Stationary Problem:</a:t>
            </a:r>
          </a:p>
        </p:txBody>
      </p:sp>
      <p:sp>
        <p:nvSpPr>
          <p:cNvPr id="21" name="TextBox 20">
            <a:extLst>
              <a:ext uri="{FF2B5EF4-FFF2-40B4-BE49-F238E27FC236}">
                <a16:creationId xmlns:a16="http://schemas.microsoft.com/office/drawing/2014/main" id="{CA0AE57F-CAF5-3500-0602-A3F9ABAB523E}"/>
              </a:ext>
            </a:extLst>
          </p:cNvPr>
          <p:cNvSpPr txBox="1"/>
          <p:nvPr/>
        </p:nvSpPr>
        <p:spPr>
          <a:xfrm>
            <a:off x="720154" y="2810943"/>
            <a:ext cx="25058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Eigenvalue expansion:</a:t>
            </a:r>
          </a:p>
        </p:txBody>
      </p:sp>
      <p:sp>
        <p:nvSpPr>
          <p:cNvPr id="45" name="TextBox 44">
            <a:extLst>
              <a:ext uri="{FF2B5EF4-FFF2-40B4-BE49-F238E27FC236}">
                <a16:creationId xmlns:a16="http://schemas.microsoft.com/office/drawing/2014/main" id="{2894C440-393D-44E9-2CFD-9FB701C750D7}"/>
              </a:ext>
            </a:extLst>
          </p:cNvPr>
          <p:cNvSpPr txBox="1"/>
          <p:nvPr/>
        </p:nvSpPr>
        <p:spPr>
          <a:xfrm>
            <a:off x="720154" y="3655224"/>
            <a:ext cx="5976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a:t>
            </a:r>
          </a:p>
        </p:txBody>
      </p:sp>
      <p:pic>
        <p:nvPicPr>
          <p:cNvPr id="15" name="Picture 14">
            <a:extLst>
              <a:ext uri="{FF2B5EF4-FFF2-40B4-BE49-F238E27FC236}">
                <a16:creationId xmlns:a16="http://schemas.microsoft.com/office/drawing/2014/main" id="{E74D5FAD-F8F8-08B8-1780-35F603082B03}"/>
              </a:ext>
            </a:extLst>
          </p:cNvPr>
          <p:cNvPicPr>
            <a:picLocks noChangeAspect="1"/>
          </p:cNvPicPr>
          <p:nvPr/>
        </p:nvPicPr>
        <p:blipFill>
          <a:blip r:embed="rId7"/>
          <a:stretch>
            <a:fillRect/>
          </a:stretch>
        </p:blipFill>
        <p:spPr>
          <a:xfrm>
            <a:off x="776397" y="4034391"/>
            <a:ext cx="7494996" cy="1371600"/>
          </a:xfrm>
          <a:prstGeom prst="rect">
            <a:avLst/>
          </a:prstGeom>
        </p:spPr>
      </p:pic>
    </p:spTree>
    <p:extLst>
      <p:ext uri="{BB962C8B-B14F-4D97-AF65-F5344CB8AC3E}">
        <p14:creationId xmlns:p14="http://schemas.microsoft.com/office/powerpoint/2010/main" val="13197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60C33-9F0D-EDEB-9CC8-6196CF137C37}"/>
                  </a:ext>
                </a:extLst>
              </p:cNvPr>
              <p:cNvSpPr txBox="1"/>
              <p:nvPr/>
            </p:nvSpPr>
            <p:spPr>
              <a:xfrm>
                <a:off x="450345" y="1291757"/>
                <a:ext cx="1848583" cy="41376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Expanding </a:t>
                </a:r>
                <a14:m>
                  <m:oMath xmlns:m="http://schemas.openxmlformats.org/officeDocument/2006/math">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𝝓</m:t>
                        </m:r>
                      </m:e>
                    </m:acc>
                  </m:oMath>
                </a14:m>
                <a:r>
                  <a:rPr lang="en-US" sz="2000" b="1"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7C60C33-9F0D-EDEB-9CC8-6196CF137C37}"/>
                  </a:ext>
                </a:extLst>
              </p:cNvPr>
              <p:cNvSpPr txBox="1">
                <a:spLocks noRot="1" noChangeAspect="1" noMove="1" noResize="1" noEditPoints="1" noAdjustHandles="1" noChangeArrowheads="1" noChangeShapeType="1" noTextEdit="1"/>
              </p:cNvSpPr>
              <p:nvPr/>
            </p:nvSpPr>
            <p:spPr>
              <a:xfrm>
                <a:off x="450345" y="1291757"/>
                <a:ext cx="1848583" cy="413768"/>
              </a:xfrm>
              <a:prstGeom prst="rect">
                <a:avLst/>
              </a:prstGeom>
              <a:blipFill>
                <a:blip r:embed="rId3"/>
                <a:stretch>
                  <a:fillRect l="-3630" t="-7353" r="-16832"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04B091C-DDCE-1428-8401-06C2F8430D0F}"/>
              </a:ext>
            </a:extLst>
          </p:cNvPr>
          <p:cNvPicPr>
            <a:picLocks noChangeAspect="1"/>
          </p:cNvPicPr>
          <p:nvPr/>
        </p:nvPicPr>
        <p:blipFill>
          <a:blip r:embed="rId4"/>
          <a:stretch>
            <a:fillRect/>
          </a:stretch>
        </p:blipFill>
        <p:spPr>
          <a:xfrm>
            <a:off x="543311" y="2465750"/>
            <a:ext cx="7057298" cy="731520"/>
          </a:xfrm>
          <a:prstGeom prst="rect">
            <a:avLst/>
          </a:prstGeom>
        </p:spPr>
      </p:pic>
      <p:pic>
        <p:nvPicPr>
          <p:cNvPr id="19" name="Picture 18">
            <a:extLst>
              <a:ext uri="{FF2B5EF4-FFF2-40B4-BE49-F238E27FC236}">
                <a16:creationId xmlns:a16="http://schemas.microsoft.com/office/drawing/2014/main" id="{7ABDA190-7944-3996-537D-A4844CFB1FD3}"/>
              </a:ext>
            </a:extLst>
          </p:cNvPr>
          <p:cNvPicPr>
            <a:picLocks noChangeAspect="1"/>
          </p:cNvPicPr>
          <p:nvPr/>
        </p:nvPicPr>
        <p:blipFill>
          <a:blip r:embed="rId5"/>
          <a:stretch>
            <a:fillRect/>
          </a:stretch>
        </p:blipFill>
        <p:spPr>
          <a:xfrm>
            <a:off x="543311" y="1665381"/>
            <a:ext cx="6929718" cy="773111"/>
          </a:xfrm>
          <a:prstGeom prst="rect">
            <a:avLst/>
          </a:prstGeom>
        </p:spPr>
      </p:pic>
      <p:pic>
        <p:nvPicPr>
          <p:cNvPr id="24" name="Picture 23">
            <a:extLst>
              <a:ext uri="{FF2B5EF4-FFF2-40B4-BE49-F238E27FC236}">
                <a16:creationId xmlns:a16="http://schemas.microsoft.com/office/drawing/2014/main" id="{0D3C3540-ABF9-28CA-7B83-9E349486E5CA}"/>
              </a:ext>
            </a:extLst>
          </p:cNvPr>
          <p:cNvPicPr>
            <a:picLocks noChangeAspect="1"/>
          </p:cNvPicPr>
          <p:nvPr/>
        </p:nvPicPr>
        <p:blipFill>
          <a:blip r:embed="rId6"/>
          <a:stretch>
            <a:fillRect/>
          </a:stretch>
        </p:blipFill>
        <p:spPr>
          <a:xfrm>
            <a:off x="6033242" y="3800693"/>
            <a:ext cx="1135816" cy="338328"/>
          </a:xfrm>
          <a:prstGeom prst="rect">
            <a:avLst/>
          </a:prstGeom>
        </p:spPr>
      </p:pic>
      <p:pic>
        <p:nvPicPr>
          <p:cNvPr id="26" name="Picture 25">
            <a:extLst>
              <a:ext uri="{FF2B5EF4-FFF2-40B4-BE49-F238E27FC236}">
                <a16:creationId xmlns:a16="http://schemas.microsoft.com/office/drawing/2014/main" id="{E1D25B1A-A51A-3E15-562C-D916391ACAED}"/>
              </a:ext>
            </a:extLst>
          </p:cNvPr>
          <p:cNvPicPr>
            <a:picLocks noChangeAspect="1"/>
          </p:cNvPicPr>
          <p:nvPr/>
        </p:nvPicPr>
        <p:blipFill>
          <a:blip r:embed="rId7"/>
          <a:stretch>
            <a:fillRect/>
          </a:stretch>
        </p:blipFill>
        <p:spPr>
          <a:xfrm>
            <a:off x="434172" y="3635100"/>
            <a:ext cx="5408878" cy="2468880"/>
          </a:xfrm>
          <a:prstGeom prst="rect">
            <a:avLst/>
          </a:prstGeom>
        </p:spPr>
      </p:pic>
      <p:pic>
        <p:nvPicPr>
          <p:cNvPr id="29" name="Picture 28">
            <a:extLst>
              <a:ext uri="{FF2B5EF4-FFF2-40B4-BE49-F238E27FC236}">
                <a16:creationId xmlns:a16="http://schemas.microsoft.com/office/drawing/2014/main" id="{F350CB64-4754-2916-3B01-248AD9154C6D}"/>
              </a:ext>
            </a:extLst>
          </p:cNvPr>
          <p:cNvPicPr>
            <a:picLocks noChangeAspect="1"/>
          </p:cNvPicPr>
          <p:nvPr/>
        </p:nvPicPr>
        <p:blipFill rotWithShape="1">
          <a:blip r:embed="rId8"/>
          <a:srcRect t="32392" r="57366" b="24595"/>
          <a:stretch/>
        </p:blipFill>
        <p:spPr>
          <a:xfrm>
            <a:off x="6078067" y="4213408"/>
            <a:ext cx="4209297" cy="393311"/>
          </a:xfrm>
          <a:prstGeom prst="rect">
            <a:avLst/>
          </a:prstGeom>
        </p:spPr>
      </p:pic>
      <p:sp>
        <p:nvSpPr>
          <p:cNvPr id="45" name="TextBox 44">
            <a:extLst>
              <a:ext uri="{FF2B5EF4-FFF2-40B4-BE49-F238E27FC236}">
                <a16:creationId xmlns:a16="http://schemas.microsoft.com/office/drawing/2014/main" id="{2894C440-393D-44E9-2CFD-9FB701C750D7}"/>
              </a:ext>
            </a:extLst>
          </p:cNvPr>
          <p:cNvSpPr txBox="1"/>
          <p:nvPr/>
        </p:nvSpPr>
        <p:spPr>
          <a:xfrm>
            <a:off x="396556" y="3231519"/>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 and initial conditions:</a:t>
            </a:r>
          </a:p>
        </p:txBody>
      </p:sp>
      <p:pic>
        <p:nvPicPr>
          <p:cNvPr id="2" name="Picture 1">
            <a:extLst>
              <a:ext uri="{FF2B5EF4-FFF2-40B4-BE49-F238E27FC236}">
                <a16:creationId xmlns:a16="http://schemas.microsoft.com/office/drawing/2014/main" id="{607BFA69-1D76-5995-3134-FC68463F9D79}"/>
              </a:ext>
            </a:extLst>
          </p:cNvPr>
          <p:cNvPicPr>
            <a:picLocks noChangeAspect="1"/>
          </p:cNvPicPr>
          <p:nvPr/>
        </p:nvPicPr>
        <p:blipFill rotWithShape="1">
          <a:blip r:embed="rId8"/>
          <a:srcRect l="42379"/>
          <a:stretch/>
        </p:blipFill>
        <p:spPr>
          <a:xfrm>
            <a:off x="6790183" y="4615835"/>
            <a:ext cx="5120039" cy="822960"/>
          </a:xfrm>
          <a:prstGeom prst="rect">
            <a:avLst/>
          </a:prstGeom>
        </p:spPr>
      </p:pic>
    </p:spTree>
    <p:extLst>
      <p:ext uri="{BB962C8B-B14F-4D97-AF65-F5344CB8AC3E}">
        <p14:creationId xmlns:p14="http://schemas.microsoft.com/office/powerpoint/2010/main" val="37907349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6572</TotalTime>
  <Words>1331</Words>
  <Application>Microsoft Office PowerPoint</Application>
  <PresentationFormat>Widescreen</PresentationFormat>
  <Paragraphs>113</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Cambria Math</vt:lpstr>
      <vt:lpstr>Retrospect</vt:lpstr>
      <vt:lpstr>WAVE: Comparing Numerical Methods on Cylindrical Wave Equation Solver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Walker</dc:creator>
  <cp:lastModifiedBy>Michael Walker</cp:lastModifiedBy>
  <cp:revision>13</cp:revision>
  <dcterms:created xsi:type="dcterms:W3CDTF">2023-11-05T22:00:42Z</dcterms:created>
  <dcterms:modified xsi:type="dcterms:W3CDTF">2024-04-02T19:01:58Z</dcterms:modified>
</cp:coreProperties>
</file>